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media/image41.jpg" ContentType="image/png"/>
  <Override PartName="/ppt/media/image42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454" r:id="rId5"/>
    <p:sldId id="407" r:id="rId6"/>
    <p:sldId id="384" r:id="rId7"/>
    <p:sldId id="437" r:id="rId8"/>
    <p:sldId id="440" r:id="rId9"/>
    <p:sldId id="259" r:id="rId10"/>
    <p:sldId id="258" r:id="rId11"/>
    <p:sldId id="260" r:id="rId12"/>
    <p:sldId id="455" r:id="rId13"/>
    <p:sldId id="456" r:id="rId14"/>
    <p:sldId id="457" r:id="rId15"/>
    <p:sldId id="458" r:id="rId16"/>
    <p:sldId id="459" r:id="rId17"/>
    <p:sldId id="439" r:id="rId18"/>
    <p:sldId id="442" r:id="rId19"/>
    <p:sldId id="443" r:id="rId20"/>
    <p:sldId id="444" r:id="rId21"/>
    <p:sldId id="446" r:id="rId22"/>
    <p:sldId id="447" r:id="rId23"/>
    <p:sldId id="448" r:id="rId24"/>
    <p:sldId id="449" r:id="rId25"/>
    <p:sldId id="461" r:id="rId26"/>
    <p:sldId id="451" r:id="rId27"/>
    <p:sldId id="462" r:id="rId28"/>
    <p:sldId id="267" r:id="rId29"/>
    <p:sldId id="465" r:id="rId30"/>
    <p:sldId id="463" r:id="rId31"/>
    <p:sldId id="452" r:id="rId32"/>
    <p:sldId id="464" r:id="rId33"/>
    <p:sldId id="460" r:id="rId34"/>
    <p:sldId id="45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1BC5E-452F-1D38-5DD5-6B287D51EB2F}" v="106" dt="2024-09-25T12:24:55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0" autoAdjust="0"/>
    <p:restoredTop sz="91800" autoAdjust="0"/>
  </p:normalViewPr>
  <p:slideViewPr>
    <p:cSldViewPr snapToGrid="0">
      <p:cViewPr varScale="1">
        <p:scale>
          <a:sx n="69" d="100"/>
          <a:sy n="69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079BB-B28D-438E-B2A5-41C6E8671CF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BB3E3E6-69C0-4440-B845-3032EC968FC4}">
      <dgm:prSet custT="1"/>
      <dgm:spPr/>
      <dgm:t>
        <a:bodyPr/>
        <a:lstStyle/>
        <a:p>
          <a:r>
            <a:rPr lang="en-US" sz="2000" dirty="0"/>
            <a:t>Hosting a Static Web App For Company Details and its Marketing Options</a:t>
          </a:r>
        </a:p>
      </dgm:t>
    </dgm:pt>
    <dgm:pt modelId="{23DF937D-75D5-4C64-89A0-D2E5FAF8CD1D}" type="parTrans" cxnId="{046F8DD4-B236-46F9-A63F-08D96AFB7AEF}">
      <dgm:prSet/>
      <dgm:spPr/>
      <dgm:t>
        <a:bodyPr/>
        <a:lstStyle/>
        <a:p>
          <a:endParaRPr lang="en-US"/>
        </a:p>
      </dgm:t>
    </dgm:pt>
    <dgm:pt modelId="{C7FE6141-DDB7-4620-9A38-A846A475D607}" type="sibTrans" cxnId="{046F8DD4-B236-46F9-A63F-08D96AFB7AEF}">
      <dgm:prSet/>
      <dgm:spPr/>
      <dgm:t>
        <a:bodyPr/>
        <a:lstStyle/>
        <a:p>
          <a:endParaRPr lang="en-US"/>
        </a:p>
      </dgm:t>
    </dgm:pt>
    <dgm:pt modelId="{EC3AB3A5-A009-4985-8BB2-F497A8AFE570}">
      <dgm:prSet custT="1"/>
      <dgm:spPr/>
      <dgm:t>
        <a:bodyPr/>
        <a:lstStyle/>
        <a:p>
          <a:r>
            <a:rPr lang="en-US" sz="2000" dirty="0"/>
            <a:t>Store a type Data to be accessible to the Department Employees only</a:t>
          </a:r>
        </a:p>
      </dgm:t>
    </dgm:pt>
    <dgm:pt modelId="{61268F43-3C82-4EBC-9BD8-AE285919886B}" type="parTrans" cxnId="{82FDDEE2-C713-4937-B518-DB02DDF61721}">
      <dgm:prSet/>
      <dgm:spPr/>
      <dgm:t>
        <a:bodyPr/>
        <a:lstStyle/>
        <a:p>
          <a:endParaRPr lang="en-US"/>
        </a:p>
      </dgm:t>
    </dgm:pt>
    <dgm:pt modelId="{08E6EC28-E4A8-43BB-A1B7-92A4B6B3D5B4}" type="sibTrans" cxnId="{82FDDEE2-C713-4937-B518-DB02DDF61721}">
      <dgm:prSet/>
      <dgm:spPr/>
      <dgm:t>
        <a:bodyPr/>
        <a:lstStyle/>
        <a:p>
          <a:endParaRPr lang="en-US"/>
        </a:p>
      </dgm:t>
    </dgm:pt>
    <dgm:pt modelId="{A3EC14AE-87FA-4D23-B498-9B99B7AFD644}" type="pres">
      <dgm:prSet presAssocID="{C44079BB-B28D-438E-B2A5-41C6E8671CFB}" presName="root" presStyleCnt="0">
        <dgm:presLayoutVars>
          <dgm:dir/>
          <dgm:resizeHandles val="exact"/>
        </dgm:presLayoutVars>
      </dgm:prSet>
      <dgm:spPr/>
    </dgm:pt>
    <dgm:pt modelId="{CA2AF0C0-F692-4FD0-9FFA-4E1DEB31327C}" type="pres">
      <dgm:prSet presAssocID="{4BB3E3E6-69C0-4440-B845-3032EC968FC4}" presName="compNode" presStyleCnt="0"/>
      <dgm:spPr/>
    </dgm:pt>
    <dgm:pt modelId="{28E899C6-16D8-4929-A34D-F22975EE5B7A}" type="pres">
      <dgm:prSet presAssocID="{4BB3E3E6-69C0-4440-B845-3032EC968FC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B92F4D4-BC24-45E3-9730-EA67749479DF}" type="pres">
      <dgm:prSet presAssocID="{4BB3E3E6-69C0-4440-B845-3032EC968FC4}" presName="spaceRect" presStyleCnt="0"/>
      <dgm:spPr/>
    </dgm:pt>
    <dgm:pt modelId="{D7D6B3D6-42C7-4025-AB03-58026B291EE3}" type="pres">
      <dgm:prSet presAssocID="{4BB3E3E6-69C0-4440-B845-3032EC968FC4}" presName="textRect" presStyleLbl="revTx" presStyleIdx="0" presStyleCnt="2">
        <dgm:presLayoutVars>
          <dgm:chMax val="1"/>
          <dgm:chPref val="1"/>
        </dgm:presLayoutVars>
      </dgm:prSet>
      <dgm:spPr/>
    </dgm:pt>
    <dgm:pt modelId="{715E17A9-95F1-4C6C-865A-BE4787BF8C7B}" type="pres">
      <dgm:prSet presAssocID="{C7FE6141-DDB7-4620-9A38-A846A475D607}" presName="sibTrans" presStyleCnt="0"/>
      <dgm:spPr/>
    </dgm:pt>
    <dgm:pt modelId="{C258D935-1A39-4E1C-A67C-076E1E8491F5}" type="pres">
      <dgm:prSet presAssocID="{EC3AB3A5-A009-4985-8BB2-F497A8AFE570}" presName="compNode" presStyleCnt="0"/>
      <dgm:spPr/>
    </dgm:pt>
    <dgm:pt modelId="{1511634B-5A37-44C3-A834-D91EC1113C4B}" type="pres">
      <dgm:prSet presAssocID="{EC3AB3A5-A009-4985-8BB2-F497A8AFE570}" presName="iconRect" presStyleLbl="node1" presStyleIdx="1" presStyleCnt="2" custLinFactNeighborX="2139" custLinFactNeighborY="449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02064C8B-49CE-44AD-8E63-76BF6AEF4E26}" type="pres">
      <dgm:prSet presAssocID="{EC3AB3A5-A009-4985-8BB2-F497A8AFE570}" presName="spaceRect" presStyleCnt="0"/>
      <dgm:spPr/>
    </dgm:pt>
    <dgm:pt modelId="{F5151251-0D47-4B82-9D0B-AA3152CB73CC}" type="pres">
      <dgm:prSet presAssocID="{EC3AB3A5-A009-4985-8BB2-F497A8AFE57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BF6A405-B661-4D56-B74B-B0D1E1F5C100}" type="presOf" srcId="{EC3AB3A5-A009-4985-8BB2-F497A8AFE570}" destId="{F5151251-0D47-4B82-9D0B-AA3152CB73CC}" srcOrd="0" destOrd="0" presId="urn:microsoft.com/office/officeart/2018/2/layout/IconLabelList"/>
    <dgm:cxn modelId="{0D9A8449-7E57-445A-9CFB-8FE42E477B7A}" type="presOf" srcId="{4BB3E3E6-69C0-4440-B845-3032EC968FC4}" destId="{D7D6B3D6-42C7-4025-AB03-58026B291EE3}" srcOrd="0" destOrd="0" presId="urn:microsoft.com/office/officeart/2018/2/layout/IconLabelList"/>
    <dgm:cxn modelId="{76C2928E-E3CF-4C7F-9489-2D3DA7EDDF22}" type="presOf" srcId="{C44079BB-B28D-438E-B2A5-41C6E8671CFB}" destId="{A3EC14AE-87FA-4D23-B498-9B99B7AFD644}" srcOrd="0" destOrd="0" presId="urn:microsoft.com/office/officeart/2018/2/layout/IconLabelList"/>
    <dgm:cxn modelId="{046F8DD4-B236-46F9-A63F-08D96AFB7AEF}" srcId="{C44079BB-B28D-438E-B2A5-41C6E8671CFB}" destId="{4BB3E3E6-69C0-4440-B845-3032EC968FC4}" srcOrd="0" destOrd="0" parTransId="{23DF937D-75D5-4C64-89A0-D2E5FAF8CD1D}" sibTransId="{C7FE6141-DDB7-4620-9A38-A846A475D607}"/>
    <dgm:cxn modelId="{82FDDEE2-C713-4937-B518-DB02DDF61721}" srcId="{C44079BB-B28D-438E-B2A5-41C6E8671CFB}" destId="{EC3AB3A5-A009-4985-8BB2-F497A8AFE570}" srcOrd="1" destOrd="0" parTransId="{61268F43-3C82-4EBC-9BD8-AE285919886B}" sibTransId="{08E6EC28-E4A8-43BB-A1B7-92A4B6B3D5B4}"/>
    <dgm:cxn modelId="{2063C214-B180-4F00-A045-8EBF9D92FA2C}" type="presParOf" srcId="{A3EC14AE-87FA-4D23-B498-9B99B7AFD644}" destId="{CA2AF0C0-F692-4FD0-9FFA-4E1DEB31327C}" srcOrd="0" destOrd="0" presId="urn:microsoft.com/office/officeart/2018/2/layout/IconLabelList"/>
    <dgm:cxn modelId="{69A8EB97-48F6-4442-91C4-5904381C1549}" type="presParOf" srcId="{CA2AF0C0-F692-4FD0-9FFA-4E1DEB31327C}" destId="{28E899C6-16D8-4929-A34D-F22975EE5B7A}" srcOrd="0" destOrd="0" presId="urn:microsoft.com/office/officeart/2018/2/layout/IconLabelList"/>
    <dgm:cxn modelId="{C7A7BAA8-B157-4C9F-811D-21E090742D33}" type="presParOf" srcId="{CA2AF0C0-F692-4FD0-9FFA-4E1DEB31327C}" destId="{5B92F4D4-BC24-45E3-9730-EA67749479DF}" srcOrd="1" destOrd="0" presId="urn:microsoft.com/office/officeart/2018/2/layout/IconLabelList"/>
    <dgm:cxn modelId="{A6342E0E-A6FA-483C-A76E-5CF574DF1775}" type="presParOf" srcId="{CA2AF0C0-F692-4FD0-9FFA-4E1DEB31327C}" destId="{D7D6B3D6-42C7-4025-AB03-58026B291EE3}" srcOrd="2" destOrd="0" presId="urn:microsoft.com/office/officeart/2018/2/layout/IconLabelList"/>
    <dgm:cxn modelId="{6591808E-03FF-4256-8339-9AD3C3505D57}" type="presParOf" srcId="{A3EC14AE-87FA-4D23-B498-9B99B7AFD644}" destId="{715E17A9-95F1-4C6C-865A-BE4787BF8C7B}" srcOrd="1" destOrd="0" presId="urn:microsoft.com/office/officeart/2018/2/layout/IconLabelList"/>
    <dgm:cxn modelId="{451A880C-4FE8-4ED3-AADA-BA16C38ABA9C}" type="presParOf" srcId="{A3EC14AE-87FA-4D23-B498-9B99B7AFD644}" destId="{C258D935-1A39-4E1C-A67C-076E1E8491F5}" srcOrd="2" destOrd="0" presId="urn:microsoft.com/office/officeart/2018/2/layout/IconLabelList"/>
    <dgm:cxn modelId="{3081813B-5FEF-49BD-968B-31013E85992F}" type="presParOf" srcId="{C258D935-1A39-4E1C-A67C-076E1E8491F5}" destId="{1511634B-5A37-44C3-A834-D91EC1113C4B}" srcOrd="0" destOrd="0" presId="urn:microsoft.com/office/officeart/2018/2/layout/IconLabelList"/>
    <dgm:cxn modelId="{36F1F204-E7EA-467A-975D-5D5931EABA33}" type="presParOf" srcId="{C258D935-1A39-4E1C-A67C-076E1E8491F5}" destId="{02064C8B-49CE-44AD-8E63-76BF6AEF4E26}" srcOrd="1" destOrd="0" presId="urn:microsoft.com/office/officeart/2018/2/layout/IconLabelList"/>
    <dgm:cxn modelId="{E6451CD1-E9BE-4B1C-A1BC-43CC86942A80}" type="presParOf" srcId="{C258D935-1A39-4E1C-A67C-076E1E8491F5}" destId="{F5151251-0D47-4B82-9D0B-AA3152CB73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8CC90-FB36-4EF7-A3E0-4C12CEDB66D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4F5D3-694F-4725-BA8A-9E2A6484A2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rPr>
            <a:t>Requirements</a:t>
          </a:r>
          <a:endParaRPr kumimoji="0" lang="en-US" b="0" i="0" u="none" strike="noStrike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Arial"/>
            <a:cs typeface="Arial"/>
            <a:sym typeface="Arial"/>
          </a:endParaRPr>
        </a:p>
      </dgm:t>
    </dgm:pt>
    <dgm:pt modelId="{9DE4A2A0-60E1-4B09-8465-FE4BDBB6CEBB}" type="sibTrans" cxnId="{715D229E-9B1E-450B-BDAB-54AFB4CDE504}">
      <dgm:prSet/>
      <dgm:spPr/>
      <dgm:t>
        <a:bodyPr/>
        <a:lstStyle/>
        <a:p>
          <a:endParaRPr lang="en-US"/>
        </a:p>
      </dgm:t>
    </dgm:pt>
    <dgm:pt modelId="{6BD022A1-ADDC-4273-90E3-7ED4413350E3}" type="parTrans" cxnId="{715D229E-9B1E-450B-BDAB-54AFB4CDE504}">
      <dgm:prSet/>
      <dgm:spPr/>
      <dgm:t>
        <a:bodyPr/>
        <a:lstStyle/>
        <a:p>
          <a:endParaRPr lang="en-US"/>
        </a:p>
      </dgm:t>
    </dgm:pt>
    <dgm:pt modelId="{90EB3D70-A5BA-452C-BCD8-E9D501CBEC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rPr>
            <a:t>Components</a:t>
          </a:r>
          <a:endParaRPr lang="en-US" dirty="0"/>
        </a:p>
      </dgm:t>
    </dgm:pt>
    <dgm:pt modelId="{623603C3-9F82-4450-8B07-DCEB32E97D0A}" type="parTrans" cxnId="{14C2B42F-42B9-4F48-A869-4F8E38193D21}">
      <dgm:prSet/>
      <dgm:spPr/>
      <dgm:t>
        <a:bodyPr/>
        <a:lstStyle/>
        <a:p>
          <a:endParaRPr lang="en-US"/>
        </a:p>
      </dgm:t>
    </dgm:pt>
    <dgm:pt modelId="{BC376599-7B4C-455F-BE61-E882AC86B488}" type="sibTrans" cxnId="{14C2B42F-42B9-4F48-A869-4F8E38193D21}">
      <dgm:prSet/>
      <dgm:spPr/>
      <dgm:t>
        <a:bodyPr/>
        <a:lstStyle/>
        <a:p>
          <a:endParaRPr lang="en-US"/>
        </a:p>
      </dgm:t>
    </dgm:pt>
    <dgm:pt modelId="{BB38486A-4BED-467F-AA33-70F3A0327B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rPr>
            <a:t>Purpose</a:t>
          </a:r>
          <a:endParaRPr lang="en-US" dirty="0"/>
        </a:p>
      </dgm:t>
    </dgm:pt>
    <dgm:pt modelId="{3D29CEB9-384D-4935-A71B-C3D31DB3D6F5}" type="parTrans" cxnId="{89B7B203-F5D5-4FBC-82DB-75DBCA453A77}">
      <dgm:prSet/>
      <dgm:spPr/>
      <dgm:t>
        <a:bodyPr/>
        <a:lstStyle/>
        <a:p>
          <a:endParaRPr lang="en-US"/>
        </a:p>
      </dgm:t>
    </dgm:pt>
    <dgm:pt modelId="{D63821A8-DEF0-40DF-BA7D-C99AAE324E6D}" type="sibTrans" cxnId="{89B7B203-F5D5-4FBC-82DB-75DBCA453A77}">
      <dgm:prSet/>
      <dgm:spPr/>
      <dgm:t>
        <a:bodyPr/>
        <a:lstStyle/>
        <a:p>
          <a:endParaRPr lang="en-US"/>
        </a:p>
      </dgm:t>
    </dgm:pt>
    <dgm:pt modelId="{C33AB41A-B57E-4A1A-A57B-85DE45C081BD}" type="pres">
      <dgm:prSet presAssocID="{3658CC90-FB36-4EF7-A3E0-4C12CEDB66DE}" presName="root" presStyleCnt="0">
        <dgm:presLayoutVars>
          <dgm:dir/>
          <dgm:resizeHandles val="exact"/>
        </dgm:presLayoutVars>
      </dgm:prSet>
      <dgm:spPr/>
    </dgm:pt>
    <dgm:pt modelId="{97752A06-C9A3-4ECE-9860-999144877544}" type="pres">
      <dgm:prSet presAssocID="{3284F5D3-694F-4725-BA8A-9E2A6484A2B5}" presName="compNode" presStyleCnt="0"/>
      <dgm:spPr/>
    </dgm:pt>
    <dgm:pt modelId="{F5119B41-5131-492A-AFE8-98D8FB508220}" type="pres">
      <dgm:prSet presAssocID="{3284F5D3-694F-4725-BA8A-9E2A6484A2B5}" presName="iconBgRect" presStyleLbl="bgShp" presStyleIdx="0" presStyleCnt="3"/>
      <dgm:spPr/>
    </dgm:pt>
    <dgm:pt modelId="{3823A836-C393-4349-95A7-7EAFD78EA045}" type="pres">
      <dgm:prSet presAssocID="{3284F5D3-694F-4725-BA8A-9E2A6484A2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CD873C-846D-42A8-B804-C64D5FFE0D3E}" type="pres">
      <dgm:prSet presAssocID="{3284F5D3-694F-4725-BA8A-9E2A6484A2B5}" presName="spaceRect" presStyleCnt="0"/>
      <dgm:spPr/>
    </dgm:pt>
    <dgm:pt modelId="{3AD1E6F5-37BC-4235-B28F-520ABF949E15}" type="pres">
      <dgm:prSet presAssocID="{3284F5D3-694F-4725-BA8A-9E2A6484A2B5}" presName="textRect" presStyleLbl="revTx" presStyleIdx="0" presStyleCnt="3">
        <dgm:presLayoutVars>
          <dgm:chMax val="1"/>
          <dgm:chPref val="1"/>
        </dgm:presLayoutVars>
      </dgm:prSet>
      <dgm:spPr/>
    </dgm:pt>
    <dgm:pt modelId="{D08DEAA2-D933-4AFA-B00E-B16C78DAC064}" type="pres">
      <dgm:prSet presAssocID="{9DE4A2A0-60E1-4B09-8465-FE4BDBB6CEBB}" presName="sibTrans" presStyleCnt="0"/>
      <dgm:spPr/>
    </dgm:pt>
    <dgm:pt modelId="{5CE9D372-298C-4151-B607-88702ADC731C}" type="pres">
      <dgm:prSet presAssocID="{90EB3D70-A5BA-452C-BCD8-E9D501CBEC9E}" presName="compNode" presStyleCnt="0"/>
      <dgm:spPr/>
    </dgm:pt>
    <dgm:pt modelId="{47B9D0A9-9AB2-4678-968A-CBB8787A91C8}" type="pres">
      <dgm:prSet presAssocID="{90EB3D70-A5BA-452C-BCD8-E9D501CBEC9E}" presName="iconBgRect" presStyleLbl="bgShp" presStyleIdx="1" presStyleCnt="3"/>
      <dgm:spPr/>
    </dgm:pt>
    <dgm:pt modelId="{070240B5-B11E-46B6-87F4-A6675695F2AE}" type="pres">
      <dgm:prSet presAssocID="{90EB3D70-A5BA-452C-BCD8-E9D501CBEC9E}" presName="iconRect" presStyleLbl="nod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14ACD4D-3F33-4CA9-85E7-FA232ECE853E}" type="pres">
      <dgm:prSet presAssocID="{90EB3D70-A5BA-452C-BCD8-E9D501CBEC9E}" presName="spaceRect" presStyleCnt="0"/>
      <dgm:spPr/>
    </dgm:pt>
    <dgm:pt modelId="{C97AB009-868D-4841-9A97-BA2A83D70ECF}" type="pres">
      <dgm:prSet presAssocID="{90EB3D70-A5BA-452C-BCD8-E9D501CBEC9E}" presName="textRect" presStyleLbl="revTx" presStyleIdx="1" presStyleCnt="3">
        <dgm:presLayoutVars>
          <dgm:chMax val="1"/>
          <dgm:chPref val="1"/>
        </dgm:presLayoutVars>
      </dgm:prSet>
      <dgm:spPr/>
    </dgm:pt>
    <dgm:pt modelId="{CFF5A86A-2159-4C19-8CD5-2BB6A19BFBE9}" type="pres">
      <dgm:prSet presAssocID="{BC376599-7B4C-455F-BE61-E882AC86B488}" presName="sibTrans" presStyleCnt="0"/>
      <dgm:spPr/>
    </dgm:pt>
    <dgm:pt modelId="{0496839A-6F02-4FE3-A74E-91790E8C2C2A}" type="pres">
      <dgm:prSet presAssocID="{BB38486A-4BED-467F-AA33-70F3A0327B63}" presName="compNode" presStyleCnt="0"/>
      <dgm:spPr/>
    </dgm:pt>
    <dgm:pt modelId="{5C233138-023C-487D-A0FE-3054EF7F117F}" type="pres">
      <dgm:prSet presAssocID="{BB38486A-4BED-467F-AA33-70F3A0327B63}" presName="iconBgRect" presStyleLbl="bgShp" presStyleIdx="2" presStyleCnt="3"/>
      <dgm:spPr/>
    </dgm:pt>
    <dgm:pt modelId="{6BC02995-B65F-4933-98C2-3D5328646C7F}" type="pres">
      <dgm:prSet presAssocID="{BB38486A-4BED-467F-AA33-70F3A0327B63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69D4C487-B2F4-4DC5-BC59-FB7C173933F0}" type="pres">
      <dgm:prSet presAssocID="{BB38486A-4BED-467F-AA33-70F3A0327B63}" presName="spaceRect" presStyleCnt="0"/>
      <dgm:spPr/>
    </dgm:pt>
    <dgm:pt modelId="{60CC5712-1B9B-4300-8437-D42DBEDE0115}" type="pres">
      <dgm:prSet presAssocID="{BB38486A-4BED-467F-AA33-70F3A0327B6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B7B203-F5D5-4FBC-82DB-75DBCA453A77}" srcId="{3658CC90-FB36-4EF7-A3E0-4C12CEDB66DE}" destId="{BB38486A-4BED-467F-AA33-70F3A0327B63}" srcOrd="2" destOrd="0" parTransId="{3D29CEB9-384D-4935-A71B-C3D31DB3D6F5}" sibTransId="{D63821A8-DEF0-40DF-BA7D-C99AAE324E6D}"/>
    <dgm:cxn modelId="{7C27691E-8A9D-4DFE-B908-B8DDF83E040F}" type="presOf" srcId="{3284F5D3-694F-4725-BA8A-9E2A6484A2B5}" destId="{3AD1E6F5-37BC-4235-B28F-520ABF949E15}" srcOrd="0" destOrd="0" presId="urn:microsoft.com/office/officeart/2018/5/layout/IconCircleLabelList"/>
    <dgm:cxn modelId="{E7404B29-E780-492C-89AE-096B33B292F4}" type="presOf" srcId="{BB38486A-4BED-467F-AA33-70F3A0327B63}" destId="{60CC5712-1B9B-4300-8437-D42DBEDE0115}" srcOrd="0" destOrd="0" presId="urn:microsoft.com/office/officeart/2018/5/layout/IconCircleLabelList"/>
    <dgm:cxn modelId="{14C2B42F-42B9-4F48-A869-4F8E38193D21}" srcId="{3658CC90-FB36-4EF7-A3E0-4C12CEDB66DE}" destId="{90EB3D70-A5BA-452C-BCD8-E9D501CBEC9E}" srcOrd="1" destOrd="0" parTransId="{623603C3-9F82-4450-8B07-DCEB32E97D0A}" sibTransId="{BC376599-7B4C-455F-BE61-E882AC86B488}"/>
    <dgm:cxn modelId="{0C95EC38-C063-4E5B-B347-CB0CADFDA34A}" type="presOf" srcId="{90EB3D70-A5BA-452C-BCD8-E9D501CBEC9E}" destId="{C97AB009-868D-4841-9A97-BA2A83D70ECF}" srcOrd="0" destOrd="0" presId="urn:microsoft.com/office/officeart/2018/5/layout/IconCircleLabelList"/>
    <dgm:cxn modelId="{F4B5A553-088C-407C-A51B-80AAB4D1858E}" type="presOf" srcId="{3658CC90-FB36-4EF7-A3E0-4C12CEDB66DE}" destId="{C33AB41A-B57E-4A1A-A57B-85DE45C081BD}" srcOrd="0" destOrd="0" presId="urn:microsoft.com/office/officeart/2018/5/layout/IconCircleLabelList"/>
    <dgm:cxn modelId="{715D229E-9B1E-450B-BDAB-54AFB4CDE504}" srcId="{3658CC90-FB36-4EF7-A3E0-4C12CEDB66DE}" destId="{3284F5D3-694F-4725-BA8A-9E2A6484A2B5}" srcOrd="0" destOrd="0" parTransId="{6BD022A1-ADDC-4273-90E3-7ED4413350E3}" sibTransId="{9DE4A2A0-60E1-4B09-8465-FE4BDBB6CEBB}"/>
    <dgm:cxn modelId="{D2518C2C-D751-4F9E-9515-A450BF6516E3}" type="presParOf" srcId="{C33AB41A-B57E-4A1A-A57B-85DE45C081BD}" destId="{97752A06-C9A3-4ECE-9860-999144877544}" srcOrd="0" destOrd="0" presId="urn:microsoft.com/office/officeart/2018/5/layout/IconCircleLabelList"/>
    <dgm:cxn modelId="{F2DE0779-F31F-43C7-9AF6-B4B2114734A4}" type="presParOf" srcId="{97752A06-C9A3-4ECE-9860-999144877544}" destId="{F5119B41-5131-492A-AFE8-98D8FB508220}" srcOrd="0" destOrd="0" presId="urn:microsoft.com/office/officeart/2018/5/layout/IconCircleLabelList"/>
    <dgm:cxn modelId="{8AF6E3DC-D255-471E-806A-EC70A851EF9D}" type="presParOf" srcId="{97752A06-C9A3-4ECE-9860-999144877544}" destId="{3823A836-C393-4349-95A7-7EAFD78EA045}" srcOrd="1" destOrd="0" presId="urn:microsoft.com/office/officeart/2018/5/layout/IconCircleLabelList"/>
    <dgm:cxn modelId="{DC326F4E-2891-418B-BA66-5EB1C905A1A6}" type="presParOf" srcId="{97752A06-C9A3-4ECE-9860-999144877544}" destId="{42CD873C-846D-42A8-B804-C64D5FFE0D3E}" srcOrd="2" destOrd="0" presId="urn:microsoft.com/office/officeart/2018/5/layout/IconCircleLabelList"/>
    <dgm:cxn modelId="{E5AD5732-4364-45D8-AB31-4B9766B55F11}" type="presParOf" srcId="{97752A06-C9A3-4ECE-9860-999144877544}" destId="{3AD1E6F5-37BC-4235-B28F-520ABF949E15}" srcOrd="3" destOrd="0" presId="urn:microsoft.com/office/officeart/2018/5/layout/IconCircleLabelList"/>
    <dgm:cxn modelId="{733B3E55-928A-4F73-951C-8109657F89F6}" type="presParOf" srcId="{C33AB41A-B57E-4A1A-A57B-85DE45C081BD}" destId="{D08DEAA2-D933-4AFA-B00E-B16C78DAC064}" srcOrd="1" destOrd="0" presId="urn:microsoft.com/office/officeart/2018/5/layout/IconCircleLabelList"/>
    <dgm:cxn modelId="{36866E15-7551-433D-AAD3-2A69D14F06AA}" type="presParOf" srcId="{C33AB41A-B57E-4A1A-A57B-85DE45C081BD}" destId="{5CE9D372-298C-4151-B607-88702ADC731C}" srcOrd="2" destOrd="0" presId="urn:microsoft.com/office/officeart/2018/5/layout/IconCircleLabelList"/>
    <dgm:cxn modelId="{505C6B9A-732C-4ABC-99FA-547B0115286A}" type="presParOf" srcId="{5CE9D372-298C-4151-B607-88702ADC731C}" destId="{47B9D0A9-9AB2-4678-968A-CBB8787A91C8}" srcOrd="0" destOrd="0" presId="urn:microsoft.com/office/officeart/2018/5/layout/IconCircleLabelList"/>
    <dgm:cxn modelId="{9DE3E64B-D7A5-4DC7-A0D0-6A9178FDC20F}" type="presParOf" srcId="{5CE9D372-298C-4151-B607-88702ADC731C}" destId="{070240B5-B11E-46B6-87F4-A6675695F2AE}" srcOrd="1" destOrd="0" presId="urn:microsoft.com/office/officeart/2018/5/layout/IconCircleLabelList"/>
    <dgm:cxn modelId="{2D004072-3738-4191-8A01-5614DF2A27CB}" type="presParOf" srcId="{5CE9D372-298C-4151-B607-88702ADC731C}" destId="{014ACD4D-3F33-4CA9-85E7-FA232ECE853E}" srcOrd="2" destOrd="0" presId="urn:microsoft.com/office/officeart/2018/5/layout/IconCircleLabelList"/>
    <dgm:cxn modelId="{19673FC6-90EB-4564-A00F-C0EF913A57FC}" type="presParOf" srcId="{5CE9D372-298C-4151-B607-88702ADC731C}" destId="{C97AB009-868D-4841-9A97-BA2A83D70ECF}" srcOrd="3" destOrd="0" presId="urn:microsoft.com/office/officeart/2018/5/layout/IconCircleLabelList"/>
    <dgm:cxn modelId="{9FE91115-6B85-4502-B35F-FD6E12E51854}" type="presParOf" srcId="{C33AB41A-B57E-4A1A-A57B-85DE45C081BD}" destId="{CFF5A86A-2159-4C19-8CD5-2BB6A19BFBE9}" srcOrd="3" destOrd="0" presId="urn:microsoft.com/office/officeart/2018/5/layout/IconCircleLabelList"/>
    <dgm:cxn modelId="{A2167B90-F12F-407A-BC2F-2D3B557E8E78}" type="presParOf" srcId="{C33AB41A-B57E-4A1A-A57B-85DE45C081BD}" destId="{0496839A-6F02-4FE3-A74E-91790E8C2C2A}" srcOrd="4" destOrd="0" presId="urn:microsoft.com/office/officeart/2018/5/layout/IconCircleLabelList"/>
    <dgm:cxn modelId="{E04FD493-3836-4073-AE50-36B36AABB759}" type="presParOf" srcId="{0496839A-6F02-4FE3-A74E-91790E8C2C2A}" destId="{5C233138-023C-487D-A0FE-3054EF7F117F}" srcOrd="0" destOrd="0" presId="urn:microsoft.com/office/officeart/2018/5/layout/IconCircleLabelList"/>
    <dgm:cxn modelId="{6AFB3A60-F845-4949-A046-77CF92656355}" type="presParOf" srcId="{0496839A-6F02-4FE3-A74E-91790E8C2C2A}" destId="{6BC02995-B65F-4933-98C2-3D5328646C7F}" srcOrd="1" destOrd="0" presId="urn:microsoft.com/office/officeart/2018/5/layout/IconCircleLabelList"/>
    <dgm:cxn modelId="{8BB75A8F-8B42-44A4-9C8E-55667E7CF299}" type="presParOf" srcId="{0496839A-6F02-4FE3-A74E-91790E8C2C2A}" destId="{69D4C487-B2F4-4DC5-BC59-FB7C173933F0}" srcOrd="2" destOrd="0" presId="urn:microsoft.com/office/officeart/2018/5/layout/IconCircleLabelList"/>
    <dgm:cxn modelId="{1CA7153E-2078-4C3D-BB0C-E9609D89EF11}" type="presParOf" srcId="{0496839A-6F02-4FE3-A74E-91790E8C2C2A}" destId="{60CC5712-1B9B-4300-8437-D42DBEDE01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BEC199-C1BF-48AA-8B3A-96154802A9D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517C19-66A2-4AF0-895B-9283DCAF4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Internal System For Sales </a:t>
          </a:r>
        </a:p>
      </dgm:t>
    </dgm:pt>
    <dgm:pt modelId="{C1BC264E-1793-44C6-8307-D086E6CD35BB}" type="parTrans" cxnId="{553C8AFC-042C-46F6-8FFF-42F8DE2E8A17}">
      <dgm:prSet/>
      <dgm:spPr/>
      <dgm:t>
        <a:bodyPr/>
        <a:lstStyle/>
        <a:p>
          <a:endParaRPr lang="en-US"/>
        </a:p>
      </dgm:t>
    </dgm:pt>
    <dgm:pt modelId="{32F8DA97-83EF-4DE4-B7DF-0E51DF5CEB03}" type="sibTrans" cxnId="{553C8AFC-042C-46F6-8FFF-42F8DE2E8A17}">
      <dgm:prSet/>
      <dgm:spPr/>
      <dgm:t>
        <a:bodyPr/>
        <a:lstStyle/>
        <a:p>
          <a:endParaRPr lang="en-US"/>
        </a:p>
      </dgm:t>
    </dgm:pt>
    <dgm:pt modelId="{51ED2284-6257-4CD6-BE32-18A6B3CC4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 and </a:t>
          </a:r>
          <a:r>
            <a:rPr lang="en-US" b="0" i="0" baseline="0"/>
            <a:t>Database</a:t>
          </a:r>
          <a:endParaRPr lang="en-US"/>
        </a:p>
      </dgm:t>
    </dgm:pt>
    <dgm:pt modelId="{B586B628-2194-4F13-ABB7-9CE5694F1D2A}" type="parTrans" cxnId="{0B2B6CD9-1BA1-4DD5-9026-9644E6ADA0BA}">
      <dgm:prSet/>
      <dgm:spPr/>
      <dgm:t>
        <a:bodyPr/>
        <a:lstStyle/>
        <a:p>
          <a:endParaRPr lang="en-US"/>
        </a:p>
      </dgm:t>
    </dgm:pt>
    <dgm:pt modelId="{6D5B9D3F-2465-47C9-8F04-C881318D1F42}" type="sibTrans" cxnId="{0B2B6CD9-1BA1-4DD5-9026-9644E6ADA0BA}">
      <dgm:prSet/>
      <dgm:spPr/>
      <dgm:t>
        <a:bodyPr/>
        <a:lstStyle/>
        <a:p>
          <a:endParaRPr lang="en-US"/>
        </a:p>
      </dgm:t>
    </dgm:pt>
    <dgm:pt modelId="{5DC95AF2-E042-40D9-8E00-0DB9772FB8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Employees works from Home in specific Days</a:t>
          </a:r>
          <a:endParaRPr lang="en-US" dirty="0"/>
        </a:p>
      </dgm:t>
    </dgm:pt>
    <dgm:pt modelId="{2EE03374-3C50-49EF-B998-918409E8815D}" type="parTrans" cxnId="{1A24D97E-C956-4E0E-99F3-62518F2CDDB3}">
      <dgm:prSet/>
      <dgm:spPr/>
      <dgm:t>
        <a:bodyPr/>
        <a:lstStyle/>
        <a:p>
          <a:endParaRPr lang="en-US"/>
        </a:p>
      </dgm:t>
    </dgm:pt>
    <dgm:pt modelId="{841798BA-7304-4188-AB20-506B92835F24}" type="sibTrans" cxnId="{1A24D97E-C956-4E0E-99F3-62518F2CDDB3}">
      <dgm:prSet/>
      <dgm:spPr/>
      <dgm:t>
        <a:bodyPr/>
        <a:lstStyle/>
        <a:p>
          <a:endParaRPr lang="en-US"/>
        </a:p>
      </dgm:t>
    </dgm:pt>
    <dgm:pt modelId="{A152258E-60A8-4BBA-AF01-F239BA0325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and Cost are Priority for that System</a:t>
          </a:r>
          <a:r>
            <a:rPr lang="en-US" b="0" i="0" baseline="0" dirty="0"/>
            <a:t> </a:t>
          </a:r>
          <a:endParaRPr lang="en-US" dirty="0"/>
        </a:p>
      </dgm:t>
    </dgm:pt>
    <dgm:pt modelId="{A7E3D345-0811-4621-9B54-6AEEE45B9CAE}" type="parTrans" cxnId="{55713351-80A5-4273-8D20-6AD02556A313}">
      <dgm:prSet/>
      <dgm:spPr/>
      <dgm:t>
        <a:bodyPr/>
        <a:lstStyle/>
        <a:p>
          <a:endParaRPr lang="en-US"/>
        </a:p>
      </dgm:t>
    </dgm:pt>
    <dgm:pt modelId="{C6D85B09-7B70-4CBA-B3E1-E7AB58DA2347}" type="sibTrans" cxnId="{55713351-80A5-4273-8D20-6AD02556A313}">
      <dgm:prSet/>
      <dgm:spPr/>
      <dgm:t>
        <a:bodyPr/>
        <a:lstStyle/>
        <a:p>
          <a:endParaRPr lang="en-US"/>
        </a:p>
      </dgm:t>
    </dgm:pt>
    <dgm:pt modelId="{D3FC7404-A45B-4A4A-824D-EB8A6A1A4A21}" type="pres">
      <dgm:prSet presAssocID="{7ABEC199-C1BF-48AA-8B3A-96154802A9D6}" presName="root" presStyleCnt="0">
        <dgm:presLayoutVars>
          <dgm:dir/>
          <dgm:resizeHandles val="exact"/>
        </dgm:presLayoutVars>
      </dgm:prSet>
      <dgm:spPr/>
    </dgm:pt>
    <dgm:pt modelId="{D9BACD37-BF7C-41DD-A22A-AF5211E9E358}" type="pres">
      <dgm:prSet presAssocID="{84517C19-66A2-4AF0-895B-9283DCAF48B8}" presName="compNode" presStyleCnt="0"/>
      <dgm:spPr/>
    </dgm:pt>
    <dgm:pt modelId="{AF318D50-6CB5-4E26-BA9F-36A17374D595}" type="pres">
      <dgm:prSet presAssocID="{84517C19-66A2-4AF0-895B-9283DCAF48B8}" presName="bgRect" presStyleLbl="bgShp" presStyleIdx="0" presStyleCnt="4"/>
      <dgm:spPr/>
    </dgm:pt>
    <dgm:pt modelId="{B32ACC68-15CA-4714-AF36-0672164E453F}" type="pres">
      <dgm:prSet presAssocID="{84517C19-66A2-4AF0-895B-9283DCAF48B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A6B7D1B-5DBB-4D9A-A068-8C6C19BCF3A4}" type="pres">
      <dgm:prSet presAssocID="{84517C19-66A2-4AF0-895B-9283DCAF48B8}" presName="spaceRect" presStyleCnt="0"/>
      <dgm:spPr/>
    </dgm:pt>
    <dgm:pt modelId="{DAF3F213-92EE-46F6-BC56-2094CAFAF727}" type="pres">
      <dgm:prSet presAssocID="{84517C19-66A2-4AF0-895B-9283DCAF48B8}" presName="parTx" presStyleLbl="revTx" presStyleIdx="0" presStyleCnt="4">
        <dgm:presLayoutVars>
          <dgm:chMax val="0"/>
          <dgm:chPref val="0"/>
        </dgm:presLayoutVars>
      </dgm:prSet>
      <dgm:spPr/>
    </dgm:pt>
    <dgm:pt modelId="{D924CB9E-241F-4073-A621-58E3F212E07B}" type="pres">
      <dgm:prSet presAssocID="{32F8DA97-83EF-4DE4-B7DF-0E51DF5CEB03}" presName="sibTrans" presStyleCnt="0"/>
      <dgm:spPr/>
    </dgm:pt>
    <dgm:pt modelId="{59B3ECB1-C4B9-440E-8088-4899A61F0F46}" type="pres">
      <dgm:prSet presAssocID="{51ED2284-6257-4CD6-BE32-18A6B3CC4E80}" presName="compNode" presStyleCnt="0"/>
      <dgm:spPr/>
    </dgm:pt>
    <dgm:pt modelId="{200FED31-B4B0-4409-9B0D-D1B7CDC6DC16}" type="pres">
      <dgm:prSet presAssocID="{51ED2284-6257-4CD6-BE32-18A6B3CC4E80}" presName="bgRect" presStyleLbl="bgShp" presStyleIdx="1" presStyleCnt="4"/>
      <dgm:spPr/>
    </dgm:pt>
    <dgm:pt modelId="{BADB2C8A-EB6C-4D6D-9CED-E6A6B2576BA5}" type="pres">
      <dgm:prSet presAssocID="{51ED2284-6257-4CD6-BE32-18A6B3CC4E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C6736FE-7A67-4079-B5C1-85E05706A6A7}" type="pres">
      <dgm:prSet presAssocID="{51ED2284-6257-4CD6-BE32-18A6B3CC4E80}" presName="spaceRect" presStyleCnt="0"/>
      <dgm:spPr/>
    </dgm:pt>
    <dgm:pt modelId="{BBEBFCD5-FB86-484E-8034-0FEC8BD9274E}" type="pres">
      <dgm:prSet presAssocID="{51ED2284-6257-4CD6-BE32-18A6B3CC4E80}" presName="parTx" presStyleLbl="revTx" presStyleIdx="1" presStyleCnt="4">
        <dgm:presLayoutVars>
          <dgm:chMax val="0"/>
          <dgm:chPref val="0"/>
        </dgm:presLayoutVars>
      </dgm:prSet>
      <dgm:spPr/>
    </dgm:pt>
    <dgm:pt modelId="{7E5CBC76-3926-4773-AD2D-9C5B9EFD34FF}" type="pres">
      <dgm:prSet presAssocID="{6D5B9D3F-2465-47C9-8F04-C881318D1F42}" presName="sibTrans" presStyleCnt="0"/>
      <dgm:spPr/>
    </dgm:pt>
    <dgm:pt modelId="{DABA454F-4D41-47AE-A38C-9ECC35E00981}" type="pres">
      <dgm:prSet presAssocID="{5DC95AF2-E042-40D9-8E00-0DB9772FB8AA}" presName="compNode" presStyleCnt="0"/>
      <dgm:spPr/>
    </dgm:pt>
    <dgm:pt modelId="{BF762C67-C195-47D2-A06A-8A3FDA367340}" type="pres">
      <dgm:prSet presAssocID="{5DC95AF2-E042-40D9-8E00-0DB9772FB8AA}" presName="bgRect" presStyleLbl="bgShp" presStyleIdx="2" presStyleCnt="4"/>
      <dgm:spPr/>
    </dgm:pt>
    <dgm:pt modelId="{B10DE4E1-6A52-4B2E-8732-2650394411DE}" type="pres">
      <dgm:prSet presAssocID="{5DC95AF2-E042-40D9-8E00-0DB9772FB8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F6B0E3D-0EEE-48E3-BC18-BA9B8E8326E8}" type="pres">
      <dgm:prSet presAssocID="{5DC95AF2-E042-40D9-8E00-0DB9772FB8AA}" presName="spaceRect" presStyleCnt="0"/>
      <dgm:spPr/>
    </dgm:pt>
    <dgm:pt modelId="{C087E74E-6B6A-498A-A915-135C600D07EA}" type="pres">
      <dgm:prSet presAssocID="{5DC95AF2-E042-40D9-8E00-0DB9772FB8AA}" presName="parTx" presStyleLbl="revTx" presStyleIdx="2" presStyleCnt="4">
        <dgm:presLayoutVars>
          <dgm:chMax val="0"/>
          <dgm:chPref val="0"/>
        </dgm:presLayoutVars>
      </dgm:prSet>
      <dgm:spPr/>
    </dgm:pt>
    <dgm:pt modelId="{08B1830D-80DD-485B-B0A4-0380BE9A6FF8}" type="pres">
      <dgm:prSet presAssocID="{841798BA-7304-4188-AB20-506B92835F24}" presName="sibTrans" presStyleCnt="0"/>
      <dgm:spPr/>
    </dgm:pt>
    <dgm:pt modelId="{77BC8162-134C-43C4-877E-6FA3C1C1F257}" type="pres">
      <dgm:prSet presAssocID="{A152258E-60A8-4BBA-AF01-F239BA03257F}" presName="compNode" presStyleCnt="0"/>
      <dgm:spPr/>
    </dgm:pt>
    <dgm:pt modelId="{28D097D1-CA18-49A6-9CCB-8BED2DF26FE6}" type="pres">
      <dgm:prSet presAssocID="{A152258E-60A8-4BBA-AF01-F239BA03257F}" presName="bgRect" presStyleLbl="bgShp" presStyleIdx="3" presStyleCnt="4"/>
      <dgm:spPr/>
    </dgm:pt>
    <dgm:pt modelId="{C4A410DC-AB4A-4497-B639-89A79DDC7FE5}" type="pres">
      <dgm:prSet presAssocID="{A152258E-60A8-4BBA-AF01-F239BA0325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9BA48C1-2A09-40F2-8292-BA847BB6CC40}" type="pres">
      <dgm:prSet presAssocID="{A152258E-60A8-4BBA-AF01-F239BA03257F}" presName="spaceRect" presStyleCnt="0"/>
      <dgm:spPr/>
    </dgm:pt>
    <dgm:pt modelId="{8684C7B1-0ADD-4DE2-9044-D21636E8A259}" type="pres">
      <dgm:prSet presAssocID="{A152258E-60A8-4BBA-AF01-F239BA03257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59D930F-C75F-4225-9F5B-F8368308DA99}" type="presOf" srcId="{A152258E-60A8-4BBA-AF01-F239BA03257F}" destId="{8684C7B1-0ADD-4DE2-9044-D21636E8A259}" srcOrd="0" destOrd="0" presId="urn:microsoft.com/office/officeart/2018/2/layout/IconVerticalSolidList"/>
    <dgm:cxn modelId="{55713351-80A5-4273-8D20-6AD02556A313}" srcId="{7ABEC199-C1BF-48AA-8B3A-96154802A9D6}" destId="{A152258E-60A8-4BBA-AF01-F239BA03257F}" srcOrd="3" destOrd="0" parTransId="{A7E3D345-0811-4621-9B54-6AEEE45B9CAE}" sibTransId="{C6D85B09-7B70-4CBA-B3E1-E7AB58DA2347}"/>
    <dgm:cxn modelId="{DBF00459-43FE-4772-B9FC-99CB497C6EB5}" type="presOf" srcId="{51ED2284-6257-4CD6-BE32-18A6B3CC4E80}" destId="{BBEBFCD5-FB86-484E-8034-0FEC8BD9274E}" srcOrd="0" destOrd="0" presId="urn:microsoft.com/office/officeart/2018/2/layout/IconVerticalSolidList"/>
    <dgm:cxn modelId="{1A24D97E-C956-4E0E-99F3-62518F2CDDB3}" srcId="{7ABEC199-C1BF-48AA-8B3A-96154802A9D6}" destId="{5DC95AF2-E042-40D9-8E00-0DB9772FB8AA}" srcOrd="2" destOrd="0" parTransId="{2EE03374-3C50-49EF-B998-918409E8815D}" sibTransId="{841798BA-7304-4188-AB20-506B92835F24}"/>
    <dgm:cxn modelId="{57F47A8A-0FAC-4666-BFDC-B76D968CD703}" type="presOf" srcId="{5DC95AF2-E042-40D9-8E00-0DB9772FB8AA}" destId="{C087E74E-6B6A-498A-A915-135C600D07EA}" srcOrd="0" destOrd="0" presId="urn:microsoft.com/office/officeart/2018/2/layout/IconVerticalSolidList"/>
    <dgm:cxn modelId="{F506E9B6-CCD5-4A04-95A2-5DEDA6CA80EF}" type="presOf" srcId="{84517C19-66A2-4AF0-895B-9283DCAF48B8}" destId="{DAF3F213-92EE-46F6-BC56-2094CAFAF727}" srcOrd="0" destOrd="0" presId="urn:microsoft.com/office/officeart/2018/2/layout/IconVerticalSolidList"/>
    <dgm:cxn modelId="{63FDE0C6-4FDB-4C8F-9EC3-B8CBA44DE2C1}" type="presOf" srcId="{7ABEC199-C1BF-48AA-8B3A-96154802A9D6}" destId="{D3FC7404-A45B-4A4A-824D-EB8A6A1A4A21}" srcOrd="0" destOrd="0" presId="urn:microsoft.com/office/officeart/2018/2/layout/IconVerticalSolidList"/>
    <dgm:cxn modelId="{0B2B6CD9-1BA1-4DD5-9026-9644E6ADA0BA}" srcId="{7ABEC199-C1BF-48AA-8B3A-96154802A9D6}" destId="{51ED2284-6257-4CD6-BE32-18A6B3CC4E80}" srcOrd="1" destOrd="0" parTransId="{B586B628-2194-4F13-ABB7-9CE5694F1D2A}" sibTransId="{6D5B9D3F-2465-47C9-8F04-C881318D1F42}"/>
    <dgm:cxn modelId="{553C8AFC-042C-46F6-8FFF-42F8DE2E8A17}" srcId="{7ABEC199-C1BF-48AA-8B3A-96154802A9D6}" destId="{84517C19-66A2-4AF0-895B-9283DCAF48B8}" srcOrd="0" destOrd="0" parTransId="{C1BC264E-1793-44C6-8307-D086E6CD35BB}" sibTransId="{32F8DA97-83EF-4DE4-B7DF-0E51DF5CEB03}"/>
    <dgm:cxn modelId="{43578651-46A9-4DB7-A6C9-174658B69092}" type="presParOf" srcId="{D3FC7404-A45B-4A4A-824D-EB8A6A1A4A21}" destId="{D9BACD37-BF7C-41DD-A22A-AF5211E9E358}" srcOrd="0" destOrd="0" presId="urn:microsoft.com/office/officeart/2018/2/layout/IconVerticalSolidList"/>
    <dgm:cxn modelId="{5B946B51-0C32-4B46-A70D-9A7698A85279}" type="presParOf" srcId="{D9BACD37-BF7C-41DD-A22A-AF5211E9E358}" destId="{AF318D50-6CB5-4E26-BA9F-36A17374D595}" srcOrd="0" destOrd="0" presId="urn:microsoft.com/office/officeart/2018/2/layout/IconVerticalSolidList"/>
    <dgm:cxn modelId="{FBC3AD51-1D99-4A11-826D-D5BE91D40729}" type="presParOf" srcId="{D9BACD37-BF7C-41DD-A22A-AF5211E9E358}" destId="{B32ACC68-15CA-4714-AF36-0672164E453F}" srcOrd="1" destOrd="0" presId="urn:microsoft.com/office/officeart/2018/2/layout/IconVerticalSolidList"/>
    <dgm:cxn modelId="{675B4B6A-2E50-4A27-8137-5C40FAD13E95}" type="presParOf" srcId="{D9BACD37-BF7C-41DD-A22A-AF5211E9E358}" destId="{3A6B7D1B-5DBB-4D9A-A068-8C6C19BCF3A4}" srcOrd="2" destOrd="0" presId="urn:microsoft.com/office/officeart/2018/2/layout/IconVerticalSolidList"/>
    <dgm:cxn modelId="{82A93C96-E2F8-4213-A98D-470B7C0B6AF6}" type="presParOf" srcId="{D9BACD37-BF7C-41DD-A22A-AF5211E9E358}" destId="{DAF3F213-92EE-46F6-BC56-2094CAFAF727}" srcOrd="3" destOrd="0" presId="urn:microsoft.com/office/officeart/2018/2/layout/IconVerticalSolidList"/>
    <dgm:cxn modelId="{8320A0CF-34BE-4A04-9145-F55B7B870D3A}" type="presParOf" srcId="{D3FC7404-A45B-4A4A-824D-EB8A6A1A4A21}" destId="{D924CB9E-241F-4073-A621-58E3F212E07B}" srcOrd="1" destOrd="0" presId="urn:microsoft.com/office/officeart/2018/2/layout/IconVerticalSolidList"/>
    <dgm:cxn modelId="{5DD514AE-F247-4FD9-9E26-A2961C778216}" type="presParOf" srcId="{D3FC7404-A45B-4A4A-824D-EB8A6A1A4A21}" destId="{59B3ECB1-C4B9-440E-8088-4899A61F0F46}" srcOrd="2" destOrd="0" presId="urn:microsoft.com/office/officeart/2018/2/layout/IconVerticalSolidList"/>
    <dgm:cxn modelId="{EF1FDDF6-61E8-417F-AB3B-32F010ED3556}" type="presParOf" srcId="{59B3ECB1-C4B9-440E-8088-4899A61F0F46}" destId="{200FED31-B4B0-4409-9B0D-D1B7CDC6DC16}" srcOrd="0" destOrd="0" presId="urn:microsoft.com/office/officeart/2018/2/layout/IconVerticalSolidList"/>
    <dgm:cxn modelId="{624A5CF3-D0FA-425A-9BA6-4C662CBC5063}" type="presParOf" srcId="{59B3ECB1-C4B9-440E-8088-4899A61F0F46}" destId="{BADB2C8A-EB6C-4D6D-9CED-E6A6B2576BA5}" srcOrd="1" destOrd="0" presId="urn:microsoft.com/office/officeart/2018/2/layout/IconVerticalSolidList"/>
    <dgm:cxn modelId="{82363A82-BD63-4A68-BCE7-82A1C81EEE4E}" type="presParOf" srcId="{59B3ECB1-C4B9-440E-8088-4899A61F0F46}" destId="{0C6736FE-7A67-4079-B5C1-85E05706A6A7}" srcOrd="2" destOrd="0" presId="urn:microsoft.com/office/officeart/2018/2/layout/IconVerticalSolidList"/>
    <dgm:cxn modelId="{30C9A263-AA2E-4EC3-981B-647CC6FEDC17}" type="presParOf" srcId="{59B3ECB1-C4B9-440E-8088-4899A61F0F46}" destId="{BBEBFCD5-FB86-484E-8034-0FEC8BD9274E}" srcOrd="3" destOrd="0" presId="urn:microsoft.com/office/officeart/2018/2/layout/IconVerticalSolidList"/>
    <dgm:cxn modelId="{571DCF53-E679-43D9-A8D4-77A0870A0976}" type="presParOf" srcId="{D3FC7404-A45B-4A4A-824D-EB8A6A1A4A21}" destId="{7E5CBC76-3926-4773-AD2D-9C5B9EFD34FF}" srcOrd="3" destOrd="0" presId="urn:microsoft.com/office/officeart/2018/2/layout/IconVerticalSolidList"/>
    <dgm:cxn modelId="{ADC6DDEA-B8E6-49E1-858A-0C2B0D3940A4}" type="presParOf" srcId="{D3FC7404-A45B-4A4A-824D-EB8A6A1A4A21}" destId="{DABA454F-4D41-47AE-A38C-9ECC35E00981}" srcOrd="4" destOrd="0" presId="urn:microsoft.com/office/officeart/2018/2/layout/IconVerticalSolidList"/>
    <dgm:cxn modelId="{63058DD5-CA0B-406D-BA53-39B5687DA16B}" type="presParOf" srcId="{DABA454F-4D41-47AE-A38C-9ECC35E00981}" destId="{BF762C67-C195-47D2-A06A-8A3FDA367340}" srcOrd="0" destOrd="0" presId="urn:microsoft.com/office/officeart/2018/2/layout/IconVerticalSolidList"/>
    <dgm:cxn modelId="{54BECD0B-8AB5-41B7-862A-70F20B885A4A}" type="presParOf" srcId="{DABA454F-4D41-47AE-A38C-9ECC35E00981}" destId="{B10DE4E1-6A52-4B2E-8732-2650394411DE}" srcOrd="1" destOrd="0" presId="urn:microsoft.com/office/officeart/2018/2/layout/IconVerticalSolidList"/>
    <dgm:cxn modelId="{4E84835D-09C6-445A-A3C4-D5EA0EFBAA91}" type="presParOf" srcId="{DABA454F-4D41-47AE-A38C-9ECC35E00981}" destId="{BF6B0E3D-0EEE-48E3-BC18-BA9B8E8326E8}" srcOrd="2" destOrd="0" presId="urn:microsoft.com/office/officeart/2018/2/layout/IconVerticalSolidList"/>
    <dgm:cxn modelId="{93FECFE2-CDFC-424F-8430-19469F3E9507}" type="presParOf" srcId="{DABA454F-4D41-47AE-A38C-9ECC35E00981}" destId="{C087E74E-6B6A-498A-A915-135C600D07EA}" srcOrd="3" destOrd="0" presId="urn:microsoft.com/office/officeart/2018/2/layout/IconVerticalSolidList"/>
    <dgm:cxn modelId="{10592652-2DCB-4252-B218-5520B44323D1}" type="presParOf" srcId="{D3FC7404-A45B-4A4A-824D-EB8A6A1A4A21}" destId="{08B1830D-80DD-485B-B0A4-0380BE9A6FF8}" srcOrd="5" destOrd="0" presId="urn:microsoft.com/office/officeart/2018/2/layout/IconVerticalSolidList"/>
    <dgm:cxn modelId="{D9F5E188-A264-4420-B83D-77E2CC1EDF1B}" type="presParOf" srcId="{D3FC7404-A45B-4A4A-824D-EB8A6A1A4A21}" destId="{77BC8162-134C-43C4-877E-6FA3C1C1F257}" srcOrd="6" destOrd="0" presId="urn:microsoft.com/office/officeart/2018/2/layout/IconVerticalSolidList"/>
    <dgm:cxn modelId="{5FEC1139-E748-4704-9FDC-A663EA989F7D}" type="presParOf" srcId="{77BC8162-134C-43C4-877E-6FA3C1C1F257}" destId="{28D097D1-CA18-49A6-9CCB-8BED2DF26FE6}" srcOrd="0" destOrd="0" presId="urn:microsoft.com/office/officeart/2018/2/layout/IconVerticalSolidList"/>
    <dgm:cxn modelId="{79F9CCF2-A7D3-48ED-A764-17A81DE570C3}" type="presParOf" srcId="{77BC8162-134C-43C4-877E-6FA3C1C1F257}" destId="{C4A410DC-AB4A-4497-B639-89A79DDC7FE5}" srcOrd="1" destOrd="0" presId="urn:microsoft.com/office/officeart/2018/2/layout/IconVerticalSolidList"/>
    <dgm:cxn modelId="{F7E19AFC-D2E7-4FFD-B0B7-8EACA4EBA5FC}" type="presParOf" srcId="{77BC8162-134C-43C4-877E-6FA3C1C1F257}" destId="{89BA48C1-2A09-40F2-8292-BA847BB6CC40}" srcOrd="2" destOrd="0" presId="urn:microsoft.com/office/officeart/2018/2/layout/IconVerticalSolidList"/>
    <dgm:cxn modelId="{2FE5CF3D-8D46-48D1-B2CC-191CE969FEF1}" type="presParOf" srcId="{77BC8162-134C-43C4-877E-6FA3C1C1F257}" destId="{8684C7B1-0ADD-4DE2-9044-D21636E8A2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E65EB1-EBB8-49F2-88FA-DD47649A836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5C5D66-A4BF-4D23-B20C-36E927C59437}">
      <dgm:prSet/>
      <dgm:spPr/>
      <dgm:t>
        <a:bodyPr/>
        <a:lstStyle/>
        <a:p>
          <a:r>
            <a:rPr lang="en-US" b="1" dirty="0"/>
            <a:t>Requirements</a:t>
          </a:r>
        </a:p>
        <a:p>
          <a:r>
            <a:rPr lang="en-US" b="1" dirty="0"/>
            <a:t>1- Integration of On-Premises and Cloud Resources</a:t>
          </a:r>
          <a:r>
            <a:rPr lang="en-US" dirty="0"/>
            <a:t>  </a:t>
          </a:r>
        </a:p>
      </dgm:t>
    </dgm:pt>
    <dgm:pt modelId="{CD25F70A-D454-4B62-8DFE-1B315C1A4123}" type="parTrans" cxnId="{C5D07968-B61B-4CAD-85D8-ABA55DAECDB4}">
      <dgm:prSet/>
      <dgm:spPr/>
      <dgm:t>
        <a:bodyPr/>
        <a:lstStyle/>
        <a:p>
          <a:endParaRPr lang="en-US"/>
        </a:p>
      </dgm:t>
    </dgm:pt>
    <dgm:pt modelId="{B7A82FD5-7890-4A76-9820-A56D98403374}" type="sibTrans" cxnId="{C5D07968-B61B-4CAD-85D8-ABA55DAECDB4}">
      <dgm:prSet/>
      <dgm:spPr/>
      <dgm:t>
        <a:bodyPr/>
        <a:lstStyle/>
        <a:p>
          <a:endParaRPr lang="en-US"/>
        </a:p>
      </dgm:t>
    </dgm:pt>
    <dgm:pt modelId="{3AD2A2F1-519B-4B2C-B498-8E2ABD5999AF}">
      <dgm:prSet/>
      <dgm:spPr/>
      <dgm:t>
        <a:bodyPr/>
        <a:lstStyle/>
        <a:p>
          <a:r>
            <a:rPr lang="en-US" b="1"/>
            <a:t>Requirement</a:t>
          </a:r>
          <a:r>
            <a:rPr lang="en-US"/>
            <a:t>: Enable the client to manage both on-premises and cloud-based applications seamlessly.</a:t>
          </a:r>
        </a:p>
      </dgm:t>
    </dgm:pt>
    <dgm:pt modelId="{728D5A87-52A3-4894-A12A-E71DC68A6799}" type="parTrans" cxnId="{3931287F-B5AE-40E4-956D-F480C9670EBB}">
      <dgm:prSet/>
      <dgm:spPr/>
      <dgm:t>
        <a:bodyPr/>
        <a:lstStyle/>
        <a:p>
          <a:endParaRPr lang="en-US"/>
        </a:p>
      </dgm:t>
    </dgm:pt>
    <dgm:pt modelId="{1C4AD3F7-C9C0-4497-8646-5313F852D19D}" type="sibTrans" cxnId="{3931287F-B5AE-40E4-956D-F480C9670EBB}">
      <dgm:prSet/>
      <dgm:spPr/>
      <dgm:t>
        <a:bodyPr/>
        <a:lstStyle/>
        <a:p>
          <a:endParaRPr lang="en-US"/>
        </a:p>
      </dgm:t>
    </dgm:pt>
    <dgm:pt modelId="{4DB35AC1-A124-495B-AE91-01A85753B0B9}">
      <dgm:prSet/>
      <dgm:spPr/>
      <dgm:t>
        <a:bodyPr/>
        <a:lstStyle/>
        <a:p>
          <a:r>
            <a:rPr lang="en-US" b="1"/>
            <a:t>Objective</a:t>
          </a:r>
          <a:r>
            <a:rPr lang="en-US"/>
            <a:t>: Maintain part of the application on-premises while integrating it with the cloud infrastructure for unified management and operations.</a:t>
          </a:r>
        </a:p>
      </dgm:t>
    </dgm:pt>
    <dgm:pt modelId="{BA77AE74-AD78-4CF9-BB7E-64C1A670E3C6}" type="parTrans" cxnId="{9BBE06AC-A1B2-4038-81EF-9851D73A64A7}">
      <dgm:prSet/>
      <dgm:spPr/>
      <dgm:t>
        <a:bodyPr/>
        <a:lstStyle/>
        <a:p>
          <a:endParaRPr lang="en-US"/>
        </a:p>
      </dgm:t>
    </dgm:pt>
    <dgm:pt modelId="{AC9A1769-7513-4351-89FD-924BFE793ADC}" type="sibTrans" cxnId="{9BBE06AC-A1B2-4038-81EF-9851D73A64A7}">
      <dgm:prSet/>
      <dgm:spPr/>
      <dgm:t>
        <a:bodyPr/>
        <a:lstStyle/>
        <a:p>
          <a:endParaRPr lang="en-US"/>
        </a:p>
      </dgm:t>
    </dgm:pt>
    <dgm:pt modelId="{BE91E9C3-1386-4054-9D66-3B1D23DEEE68}">
      <dgm:prSet/>
      <dgm:spPr/>
      <dgm:t>
        <a:bodyPr/>
        <a:lstStyle/>
        <a:p>
          <a:r>
            <a:rPr lang="en-US" b="1"/>
            <a:t>Deliverables</a:t>
          </a:r>
          <a:r>
            <a:rPr lang="en-US"/>
            <a:t>: Establish secure and efficient communication between the on-premises infrastructure and cloud services.</a:t>
          </a:r>
        </a:p>
      </dgm:t>
    </dgm:pt>
    <dgm:pt modelId="{C1C8407E-0038-40F9-8E1F-F8CC8618F236}" type="parTrans" cxnId="{6AE5E19E-5B57-45BF-8916-A7F80C8CFD86}">
      <dgm:prSet/>
      <dgm:spPr/>
      <dgm:t>
        <a:bodyPr/>
        <a:lstStyle/>
        <a:p>
          <a:endParaRPr lang="en-US"/>
        </a:p>
      </dgm:t>
    </dgm:pt>
    <dgm:pt modelId="{56296E47-4DA1-46E0-88D6-0E683C110EB3}" type="sibTrans" cxnId="{6AE5E19E-5B57-45BF-8916-A7F80C8CFD86}">
      <dgm:prSet/>
      <dgm:spPr/>
      <dgm:t>
        <a:bodyPr/>
        <a:lstStyle/>
        <a:p>
          <a:endParaRPr lang="en-US"/>
        </a:p>
      </dgm:t>
    </dgm:pt>
    <dgm:pt modelId="{2E12F960-02BA-416E-BAA7-5ED2DFBEACB6}">
      <dgm:prSet/>
      <dgm:spPr/>
      <dgm:t>
        <a:bodyPr/>
        <a:lstStyle/>
        <a:p>
          <a:r>
            <a:rPr lang="en-US" b="1"/>
            <a:t>2- Tagging for Cost Management and Location Compliance</a:t>
          </a:r>
          <a:endParaRPr lang="en-US"/>
        </a:p>
      </dgm:t>
    </dgm:pt>
    <dgm:pt modelId="{22BDE08C-BA4B-4510-8E36-92E19E4895F2}" type="parTrans" cxnId="{FF1B519D-D8C2-4080-9BF1-0F9DC7D6956D}">
      <dgm:prSet/>
      <dgm:spPr/>
      <dgm:t>
        <a:bodyPr/>
        <a:lstStyle/>
        <a:p>
          <a:endParaRPr lang="en-US"/>
        </a:p>
      </dgm:t>
    </dgm:pt>
    <dgm:pt modelId="{E1B0A1D7-B0EA-4878-8F29-F2853208B849}" type="sibTrans" cxnId="{FF1B519D-D8C2-4080-9BF1-0F9DC7D6956D}">
      <dgm:prSet/>
      <dgm:spPr/>
      <dgm:t>
        <a:bodyPr/>
        <a:lstStyle/>
        <a:p>
          <a:endParaRPr lang="en-US"/>
        </a:p>
      </dgm:t>
    </dgm:pt>
    <dgm:pt modelId="{233DB7EF-88DF-4EE4-B70D-3E2BEC2E298C}">
      <dgm:prSet/>
      <dgm:spPr/>
      <dgm:t>
        <a:bodyPr/>
        <a:lstStyle/>
        <a:p>
          <a:r>
            <a:rPr lang="en-US" b="1"/>
            <a:t>Requirement</a:t>
          </a:r>
          <a:r>
            <a:rPr lang="en-US"/>
            <a:t>: Implement a system for tagging resources to track costs and enforce geographic deployment restrictions.</a:t>
          </a:r>
        </a:p>
      </dgm:t>
    </dgm:pt>
    <dgm:pt modelId="{1CC77AD8-81FB-42F4-8113-13E12038CA6C}" type="parTrans" cxnId="{BA66EBE9-9A4D-4000-976A-C87E3C975013}">
      <dgm:prSet/>
      <dgm:spPr/>
      <dgm:t>
        <a:bodyPr/>
        <a:lstStyle/>
        <a:p>
          <a:endParaRPr lang="en-US"/>
        </a:p>
      </dgm:t>
    </dgm:pt>
    <dgm:pt modelId="{94123418-A605-448C-A15B-1D3E14BB20DA}" type="sibTrans" cxnId="{BA66EBE9-9A4D-4000-976A-C87E3C975013}">
      <dgm:prSet/>
      <dgm:spPr/>
      <dgm:t>
        <a:bodyPr/>
        <a:lstStyle/>
        <a:p>
          <a:endParaRPr lang="en-US"/>
        </a:p>
      </dgm:t>
    </dgm:pt>
    <dgm:pt modelId="{B1B17C8F-8DB5-4011-B03C-28A4C2DE447C}">
      <dgm:prSet/>
      <dgm:spPr/>
      <dgm:t>
        <a:bodyPr/>
        <a:lstStyle/>
        <a:p>
          <a:r>
            <a:rPr lang="en-US" b="1" dirty="0"/>
            <a:t>Objective</a:t>
          </a:r>
          <a:r>
            <a:rPr lang="en-US" dirty="0"/>
            <a:t>: Ensure all resources are tagged with relevant information for cost optimization and to comply with approved geographic locations for resource deployment.</a:t>
          </a:r>
        </a:p>
      </dgm:t>
    </dgm:pt>
    <dgm:pt modelId="{A0FE1BA0-7965-4920-8851-7E69AD3405C2}" type="parTrans" cxnId="{0D88BDD4-B53B-4E9D-A2B0-7F71F975A09B}">
      <dgm:prSet/>
      <dgm:spPr/>
      <dgm:t>
        <a:bodyPr/>
        <a:lstStyle/>
        <a:p>
          <a:endParaRPr lang="en-US"/>
        </a:p>
      </dgm:t>
    </dgm:pt>
    <dgm:pt modelId="{1388C445-80A4-48EC-8D05-EE83AF1DE164}" type="sibTrans" cxnId="{0D88BDD4-B53B-4E9D-A2B0-7F71F975A09B}">
      <dgm:prSet/>
      <dgm:spPr/>
      <dgm:t>
        <a:bodyPr/>
        <a:lstStyle/>
        <a:p>
          <a:endParaRPr lang="en-US"/>
        </a:p>
      </dgm:t>
    </dgm:pt>
    <dgm:pt modelId="{F3447BF5-E5B8-4772-A772-56D63DB4FE24}">
      <dgm:prSet/>
      <dgm:spPr/>
      <dgm:t>
        <a:bodyPr/>
        <a:lstStyle/>
        <a:p>
          <a:r>
            <a:rPr lang="en-US" b="1"/>
            <a:t>Deliverables</a:t>
          </a:r>
          <a:r>
            <a:rPr lang="en-US"/>
            <a:t>:</a:t>
          </a:r>
        </a:p>
      </dgm:t>
    </dgm:pt>
    <dgm:pt modelId="{A6D58283-7E49-4467-9522-0451454F1D2D}" type="parTrans" cxnId="{B4171699-2EBF-49BF-9220-D81BE41E8D5D}">
      <dgm:prSet/>
      <dgm:spPr/>
      <dgm:t>
        <a:bodyPr/>
        <a:lstStyle/>
        <a:p>
          <a:endParaRPr lang="en-US"/>
        </a:p>
      </dgm:t>
    </dgm:pt>
    <dgm:pt modelId="{401F1C3B-4481-409D-BEC1-55C51B30A423}" type="sibTrans" cxnId="{B4171699-2EBF-49BF-9220-D81BE41E8D5D}">
      <dgm:prSet/>
      <dgm:spPr/>
      <dgm:t>
        <a:bodyPr/>
        <a:lstStyle/>
        <a:p>
          <a:endParaRPr lang="en-US"/>
        </a:p>
      </dgm:t>
    </dgm:pt>
    <dgm:pt modelId="{1C72DF87-FEF7-4182-A89E-5E74BAE76F7C}">
      <dgm:prSet/>
      <dgm:spPr/>
      <dgm:t>
        <a:bodyPr/>
        <a:lstStyle/>
        <a:p>
          <a:r>
            <a:rPr lang="en-US"/>
            <a:t>Enforce tagging policies on all newly created resources for cost tracking.</a:t>
          </a:r>
        </a:p>
      </dgm:t>
    </dgm:pt>
    <dgm:pt modelId="{F5AFBAB5-07FE-468D-8818-CC309D61F355}" type="parTrans" cxnId="{8C6B4CA9-1C8A-451E-961B-EB06A80C0212}">
      <dgm:prSet/>
      <dgm:spPr/>
      <dgm:t>
        <a:bodyPr/>
        <a:lstStyle/>
        <a:p>
          <a:endParaRPr lang="en-US"/>
        </a:p>
      </dgm:t>
    </dgm:pt>
    <dgm:pt modelId="{7DE3A256-0B18-4C31-81F8-4D2E3284F45F}" type="sibTrans" cxnId="{8C6B4CA9-1C8A-451E-961B-EB06A80C0212}">
      <dgm:prSet/>
      <dgm:spPr/>
      <dgm:t>
        <a:bodyPr/>
        <a:lstStyle/>
        <a:p>
          <a:endParaRPr lang="en-US"/>
        </a:p>
      </dgm:t>
    </dgm:pt>
    <dgm:pt modelId="{961C4BC5-B0FC-42E4-8576-4ACBFC5BE0C0}">
      <dgm:prSet/>
      <dgm:spPr/>
      <dgm:t>
        <a:bodyPr/>
        <a:lstStyle/>
        <a:p>
          <a:r>
            <a:rPr lang="en-US"/>
            <a:t>Restrict resource deployment to specific geographic regions and prevent deployment outside approved locations.</a:t>
          </a:r>
        </a:p>
      </dgm:t>
    </dgm:pt>
    <dgm:pt modelId="{15C6C193-57D9-4569-A805-937A909E2AC5}" type="parTrans" cxnId="{E844ED29-06AE-4E30-A1E4-94B9D239D921}">
      <dgm:prSet/>
      <dgm:spPr/>
      <dgm:t>
        <a:bodyPr/>
        <a:lstStyle/>
        <a:p>
          <a:endParaRPr lang="en-US"/>
        </a:p>
      </dgm:t>
    </dgm:pt>
    <dgm:pt modelId="{35DCB689-E320-4B43-B0A4-97F6F52957BC}" type="sibTrans" cxnId="{E844ED29-06AE-4E30-A1E4-94B9D239D921}">
      <dgm:prSet/>
      <dgm:spPr/>
      <dgm:t>
        <a:bodyPr/>
        <a:lstStyle/>
        <a:p>
          <a:endParaRPr lang="en-US"/>
        </a:p>
      </dgm:t>
    </dgm:pt>
    <dgm:pt modelId="{AC183635-4BE0-49A0-9DE5-862A812D77D4}">
      <dgm:prSet/>
      <dgm:spPr/>
      <dgm:t>
        <a:bodyPr/>
        <a:lstStyle/>
        <a:p>
          <a:r>
            <a:rPr lang="en-US"/>
            <a:t>Develop a process to monitor and manage tagged resources effectively.</a:t>
          </a:r>
        </a:p>
      </dgm:t>
    </dgm:pt>
    <dgm:pt modelId="{8485FCF6-D4B2-4D23-8E8B-54B8DED80425}" type="parTrans" cxnId="{81BFF2C8-2B89-433C-946F-8D8047543A68}">
      <dgm:prSet/>
      <dgm:spPr/>
      <dgm:t>
        <a:bodyPr/>
        <a:lstStyle/>
        <a:p>
          <a:endParaRPr lang="en-US"/>
        </a:p>
      </dgm:t>
    </dgm:pt>
    <dgm:pt modelId="{5E7898F2-116B-4E48-B685-D3B4682D84FF}" type="sibTrans" cxnId="{81BFF2C8-2B89-433C-946F-8D8047543A68}">
      <dgm:prSet/>
      <dgm:spPr/>
      <dgm:t>
        <a:bodyPr/>
        <a:lstStyle/>
        <a:p>
          <a:endParaRPr lang="en-US"/>
        </a:p>
      </dgm:t>
    </dgm:pt>
    <dgm:pt modelId="{92144A25-56AC-453D-88CF-9AE7057E9281}">
      <dgm:prSet/>
      <dgm:spPr/>
      <dgm:t>
        <a:bodyPr/>
        <a:lstStyle/>
        <a:p>
          <a:r>
            <a:rPr lang="en-US" b="1"/>
            <a:t>3- Security Configuration for Internal Website Access</a:t>
          </a:r>
          <a:endParaRPr lang="en-US"/>
        </a:p>
      </dgm:t>
    </dgm:pt>
    <dgm:pt modelId="{E6C39244-D8E6-47F7-A796-64CB8CA9C9C8}" type="parTrans" cxnId="{E0133093-459C-41C3-B133-B5B22F566B14}">
      <dgm:prSet/>
      <dgm:spPr/>
      <dgm:t>
        <a:bodyPr/>
        <a:lstStyle/>
        <a:p>
          <a:endParaRPr lang="en-US"/>
        </a:p>
      </dgm:t>
    </dgm:pt>
    <dgm:pt modelId="{243F4A79-D59E-4A2D-8687-EEC174AF2A1B}" type="sibTrans" cxnId="{E0133093-459C-41C3-B133-B5B22F566B14}">
      <dgm:prSet/>
      <dgm:spPr/>
      <dgm:t>
        <a:bodyPr/>
        <a:lstStyle/>
        <a:p>
          <a:endParaRPr lang="en-US"/>
        </a:p>
      </dgm:t>
    </dgm:pt>
    <dgm:pt modelId="{6E535E80-E75F-4ED2-BC4A-5F47B4AF4F94}">
      <dgm:prSet/>
      <dgm:spPr/>
      <dgm:t>
        <a:bodyPr/>
        <a:lstStyle/>
        <a:p>
          <a:r>
            <a:rPr lang="en-US" b="1" dirty="0"/>
            <a:t>Requirement</a:t>
          </a:r>
          <a:r>
            <a:rPr lang="en-US" dirty="0"/>
            <a:t>: Configure security rules to control access to an internal website from specific subnets.</a:t>
          </a:r>
        </a:p>
      </dgm:t>
    </dgm:pt>
    <dgm:pt modelId="{642C16C1-C9A4-4888-8D1D-E13D50EFB15F}" type="parTrans" cxnId="{A70F00D1-9507-4F4B-8C79-0EFF80B3DB74}">
      <dgm:prSet/>
      <dgm:spPr/>
      <dgm:t>
        <a:bodyPr/>
        <a:lstStyle/>
        <a:p>
          <a:endParaRPr lang="en-US"/>
        </a:p>
      </dgm:t>
    </dgm:pt>
    <dgm:pt modelId="{7FEFAFCC-26A9-4B92-B1EB-B75C11AA4503}" type="sibTrans" cxnId="{A70F00D1-9507-4F4B-8C79-0EFF80B3DB74}">
      <dgm:prSet/>
      <dgm:spPr/>
      <dgm:t>
        <a:bodyPr/>
        <a:lstStyle/>
        <a:p>
          <a:endParaRPr lang="en-US"/>
        </a:p>
      </dgm:t>
    </dgm:pt>
    <dgm:pt modelId="{B19AE583-65F2-4663-9F54-8E71A91D4984}">
      <dgm:prSet/>
      <dgm:spPr/>
      <dgm:t>
        <a:bodyPr/>
        <a:lstStyle/>
        <a:p>
          <a:r>
            <a:rPr lang="en-US" b="1" dirty="0"/>
            <a:t>Objective</a:t>
          </a:r>
          <a:r>
            <a:rPr lang="en-US" dirty="0"/>
            <a:t>: Secure the internal website by limiting access to designated subnets only.</a:t>
          </a:r>
        </a:p>
      </dgm:t>
    </dgm:pt>
    <dgm:pt modelId="{BDE47D3A-4CAC-49D4-B546-9B3B37655B5B}" type="parTrans" cxnId="{064EF0B8-E24B-4C07-B58D-BCF2A9381472}">
      <dgm:prSet/>
      <dgm:spPr/>
      <dgm:t>
        <a:bodyPr/>
        <a:lstStyle/>
        <a:p>
          <a:endParaRPr lang="en-US"/>
        </a:p>
      </dgm:t>
    </dgm:pt>
    <dgm:pt modelId="{D0C6A8AA-9C4E-4620-89A8-9188AE9DD791}" type="sibTrans" cxnId="{064EF0B8-E24B-4C07-B58D-BCF2A9381472}">
      <dgm:prSet/>
      <dgm:spPr/>
      <dgm:t>
        <a:bodyPr/>
        <a:lstStyle/>
        <a:p>
          <a:endParaRPr lang="en-US"/>
        </a:p>
      </dgm:t>
    </dgm:pt>
    <dgm:pt modelId="{893E2439-C401-43EE-B3D1-38024CD2FDEB}">
      <dgm:prSet/>
      <dgm:spPr/>
      <dgm:t>
        <a:bodyPr/>
        <a:lstStyle/>
        <a:p>
          <a:r>
            <a:rPr lang="en-US" b="1"/>
            <a:t>Deliverables</a:t>
          </a:r>
          <a:r>
            <a:rPr lang="en-US"/>
            <a:t>: </a:t>
          </a:r>
        </a:p>
      </dgm:t>
    </dgm:pt>
    <dgm:pt modelId="{5388239D-95D4-4C12-AD1E-E9ADEA9390C8}" type="parTrans" cxnId="{584FDF7F-B4A4-4732-A971-C693FBD318E2}">
      <dgm:prSet/>
      <dgm:spPr/>
      <dgm:t>
        <a:bodyPr/>
        <a:lstStyle/>
        <a:p>
          <a:endParaRPr lang="en-US"/>
        </a:p>
      </dgm:t>
    </dgm:pt>
    <dgm:pt modelId="{81578449-28E8-4C5B-AB0C-C32D0A8A9AE4}" type="sibTrans" cxnId="{584FDF7F-B4A4-4732-A971-C693FBD318E2}">
      <dgm:prSet/>
      <dgm:spPr/>
      <dgm:t>
        <a:bodyPr/>
        <a:lstStyle/>
        <a:p>
          <a:endParaRPr lang="en-US"/>
        </a:p>
      </dgm:t>
    </dgm:pt>
    <dgm:pt modelId="{5CF105BB-226D-44CD-90F7-E07318BF0782}">
      <dgm:prSet/>
      <dgm:spPr/>
      <dgm:t>
        <a:bodyPr/>
        <a:lstStyle/>
        <a:p>
          <a:r>
            <a:rPr lang="en-US"/>
            <a:t>Set up rules that permit traffic from approved subnets to access the internal website.</a:t>
          </a:r>
        </a:p>
      </dgm:t>
    </dgm:pt>
    <dgm:pt modelId="{DFA5EBE1-78AC-46DC-9589-4D008CE3BDA0}" type="parTrans" cxnId="{1639B9E2-DF85-4A9F-A42B-5BF9DF42F00B}">
      <dgm:prSet/>
      <dgm:spPr/>
      <dgm:t>
        <a:bodyPr/>
        <a:lstStyle/>
        <a:p>
          <a:endParaRPr lang="en-US"/>
        </a:p>
      </dgm:t>
    </dgm:pt>
    <dgm:pt modelId="{C3166026-6AC4-469F-BAE3-101027F7FECD}" type="sibTrans" cxnId="{1639B9E2-DF85-4A9F-A42B-5BF9DF42F00B}">
      <dgm:prSet/>
      <dgm:spPr/>
      <dgm:t>
        <a:bodyPr/>
        <a:lstStyle/>
        <a:p>
          <a:endParaRPr lang="en-US"/>
        </a:p>
      </dgm:t>
    </dgm:pt>
    <dgm:pt modelId="{CEC37E62-B6BD-473E-9072-0C5DD3E3945A}">
      <dgm:prSet/>
      <dgm:spPr/>
      <dgm:t>
        <a:bodyPr/>
        <a:lstStyle/>
        <a:p>
          <a:r>
            <a:rPr lang="en-US"/>
            <a:t>Block unauthorized traffic to maintain network security.</a:t>
          </a:r>
        </a:p>
      </dgm:t>
    </dgm:pt>
    <dgm:pt modelId="{004A0BB5-CF5C-4676-B778-FC6CB8A7F682}" type="parTrans" cxnId="{072BED08-E12C-4BBE-8ECE-F8F9D23455AE}">
      <dgm:prSet/>
      <dgm:spPr/>
      <dgm:t>
        <a:bodyPr/>
        <a:lstStyle/>
        <a:p>
          <a:endParaRPr lang="en-US"/>
        </a:p>
      </dgm:t>
    </dgm:pt>
    <dgm:pt modelId="{4A2409F8-24E7-432C-91A8-8983000BD75B}" type="sibTrans" cxnId="{072BED08-E12C-4BBE-8ECE-F8F9D23455AE}">
      <dgm:prSet/>
      <dgm:spPr/>
      <dgm:t>
        <a:bodyPr/>
        <a:lstStyle/>
        <a:p>
          <a:endParaRPr lang="en-US"/>
        </a:p>
      </dgm:t>
    </dgm:pt>
    <dgm:pt modelId="{E1CF5ED4-57F8-4098-B5F9-B6AE80E6E6F7}" type="pres">
      <dgm:prSet presAssocID="{B0E65EB1-EBB8-49F2-88FA-DD47649A8364}" presName="Name0" presStyleCnt="0">
        <dgm:presLayoutVars>
          <dgm:dir/>
          <dgm:resizeHandles val="exact"/>
        </dgm:presLayoutVars>
      </dgm:prSet>
      <dgm:spPr/>
    </dgm:pt>
    <dgm:pt modelId="{74596C03-B427-43BA-B923-5EC7DB5DE7EB}" type="pres">
      <dgm:prSet presAssocID="{FE5C5D66-A4BF-4D23-B20C-36E927C59437}" presName="node" presStyleLbl="node1" presStyleIdx="0" presStyleCnt="14">
        <dgm:presLayoutVars>
          <dgm:bulletEnabled val="1"/>
        </dgm:presLayoutVars>
      </dgm:prSet>
      <dgm:spPr/>
    </dgm:pt>
    <dgm:pt modelId="{6B0C607E-3596-45CC-8B3E-4EA2CE7605A3}" type="pres">
      <dgm:prSet presAssocID="{B7A82FD5-7890-4A76-9820-A56D98403374}" presName="sibTrans" presStyleLbl="sibTrans1D1" presStyleIdx="0" presStyleCnt="13"/>
      <dgm:spPr/>
    </dgm:pt>
    <dgm:pt modelId="{363B4A51-080B-4881-A3DB-AFE836C9B465}" type="pres">
      <dgm:prSet presAssocID="{B7A82FD5-7890-4A76-9820-A56D98403374}" presName="connectorText" presStyleLbl="sibTrans1D1" presStyleIdx="0" presStyleCnt="13"/>
      <dgm:spPr/>
    </dgm:pt>
    <dgm:pt modelId="{3A911561-34D2-4151-BA6E-E4DB7D7ED8C6}" type="pres">
      <dgm:prSet presAssocID="{3AD2A2F1-519B-4B2C-B498-8E2ABD5999AF}" presName="node" presStyleLbl="node1" presStyleIdx="1" presStyleCnt="14">
        <dgm:presLayoutVars>
          <dgm:bulletEnabled val="1"/>
        </dgm:presLayoutVars>
      </dgm:prSet>
      <dgm:spPr/>
    </dgm:pt>
    <dgm:pt modelId="{6A8D597D-4130-4B07-8C93-96ABED5C5B34}" type="pres">
      <dgm:prSet presAssocID="{1C4AD3F7-C9C0-4497-8646-5313F852D19D}" presName="sibTrans" presStyleLbl="sibTrans1D1" presStyleIdx="1" presStyleCnt="13"/>
      <dgm:spPr/>
    </dgm:pt>
    <dgm:pt modelId="{3508AA0F-7CD0-4E1F-AE99-790A9AD8B2CD}" type="pres">
      <dgm:prSet presAssocID="{1C4AD3F7-C9C0-4497-8646-5313F852D19D}" presName="connectorText" presStyleLbl="sibTrans1D1" presStyleIdx="1" presStyleCnt="13"/>
      <dgm:spPr/>
    </dgm:pt>
    <dgm:pt modelId="{5EC8035B-2C02-4764-B6CD-001506242A31}" type="pres">
      <dgm:prSet presAssocID="{4DB35AC1-A124-495B-AE91-01A85753B0B9}" presName="node" presStyleLbl="node1" presStyleIdx="2" presStyleCnt="14">
        <dgm:presLayoutVars>
          <dgm:bulletEnabled val="1"/>
        </dgm:presLayoutVars>
      </dgm:prSet>
      <dgm:spPr/>
    </dgm:pt>
    <dgm:pt modelId="{5DFB3302-094C-4CDE-BB78-D52F7844D403}" type="pres">
      <dgm:prSet presAssocID="{AC9A1769-7513-4351-89FD-924BFE793ADC}" presName="sibTrans" presStyleLbl="sibTrans1D1" presStyleIdx="2" presStyleCnt="13"/>
      <dgm:spPr/>
    </dgm:pt>
    <dgm:pt modelId="{5C192B03-CAD2-47F4-916A-6A11BF19E76B}" type="pres">
      <dgm:prSet presAssocID="{AC9A1769-7513-4351-89FD-924BFE793ADC}" presName="connectorText" presStyleLbl="sibTrans1D1" presStyleIdx="2" presStyleCnt="13"/>
      <dgm:spPr/>
    </dgm:pt>
    <dgm:pt modelId="{37338A99-8051-4BD8-9843-A3F46D751852}" type="pres">
      <dgm:prSet presAssocID="{BE91E9C3-1386-4054-9D66-3B1D23DEEE68}" presName="node" presStyleLbl="node1" presStyleIdx="3" presStyleCnt="14">
        <dgm:presLayoutVars>
          <dgm:bulletEnabled val="1"/>
        </dgm:presLayoutVars>
      </dgm:prSet>
      <dgm:spPr/>
    </dgm:pt>
    <dgm:pt modelId="{0DF54D33-A0A1-4EA8-B1A1-E062166AF9C2}" type="pres">
      <dgm:prSet presAssocID="{56296E47-4DA1-46E0-88D6-0E683C110EB3}" presName="sibTrans" presStyleLbl="sibTrans1D1" presStyleIdx="3" presStyleCnt="13"/>
      <dgm:spPr/>
    </dgm:pt>
    <dgm:pt modelId="{A94509C4-5C3B-48B7-BD0A-747C5BBF0B09}" type="pres">
      <dgm:prSet presAssocID="{56296E47-4DA1-46E0-88D6-0E683C110EB3}" presName="connectorText" presStyleLbl="sibTrans1D1" presStyleIdx="3" presStyleCnt="13"/>
      <dgm:spPr/>
    </dgm:pt>
    <dgm:pt modelId="{B416F52E-07F7-49BC-A486-4333CB5415BF}" type="pres">
      <dgm:prSet presAssocID="{2E12F960-02BA-416E-BAA7-5ED2DFBEACB6}" presName="node" presStyleLbl="node1" presStyleIdx="4" presStyleCnt="14">
        <dgm:presLayoutVars>
          <dgm:bulletEnabled val="1"/>
        </dgm:presLayoutVars>
      </dgm:prSet>
      <dgm:spPr/>
    </dgm:pt>
    <dgm:pt modelId="{45063CD4-1AAA-44A1-BAA5-5D326ADA53D3}" type="pres">
      <dgm:prSet presAssocID="{E1B0A1D7-B0EA-4878-8F29-F2853208B849}" presName="sibTrans" presStyleLbl="sibTrans1D1" presStyleIdx="4" presStyleCnt="13"/>
      <dgm:spPr/>
    </dgm:pt>
    <dgm:pt modelId="{018D3DD0-DFB7-4D04-9AA1-F0AD7D217317}" type="pres">
      <dgm:prSet presAssocID="{E1B0A1D7-B0EA-4878-8F29-F2853208B849}" presName="connectorText" presStyleLbl="sibTrans1D1" presStyleIdx="4" presStyleCnt="13"/>
      <dgm:spPr/>
    </dgm:pt>
    <dgm:pt modelId="{23671DD6-4755-425F-A662-3702748B047F}" type="pres">
      <dgm:prSet presAssocID="{233DB7EF-88DF-4EE4-B70D-3E2BEC2E298C}" presName="node" presStyleLbl="node1" presStyleIdx="5" presStyleCnt="14">
        <dgm:presLayoutVars>
          <dgm:bulletEnabled val="1"/>
        </dgm:presLayoutVars>
      </dgm:prSet>
      <dgm:spPr/>
    </dgm:pt>
    <dgm:pt modelId="{F70E40FF-E519-4D58-8179-6E9F08A3E57B}" type="pres">
      <dgm:prSet presAssocID="{94123418-A605-448C-A15B-1D3E14BB20DA}" presName="sibTrans" presStyleLbl="sibTrans1D1" presStyleIdx="5" presStyleCnt="13"/>
      <dgm:spPr/>
    </dgm:pt>
    <dgm:pt modelId="{6F5A1DAF-4D96-46B5-88DD-3C0C77AFFF0C}" type="pres">
      <dgm:prSet presAssocID="{94123418-A605-448C-A15B-1D3E14BB20DA}" presName="connectorText" presStyleLbl="sibTrans1D1" presStyleIdx="5" presStyleCnt="13"/>
      <dgm:spPr/>
    </dgm:pt>
    <dgm:pt modelId="{817ED326-22E7-407C-8B36-B7C24118D6FF}" type="pres">
      <dgm:prSet presAssocID="{B1B17C8F-8DB5-4011-B03C-28A4C2DE447C}" presName="node" presStyleLbl="node1" presStyleIdx="6" presStyleCnt="14">
        <dgm:presLayoutVars>
          <dgm:bulletEnabled val="1"/>
        </dgm:presLayoutVars>
      </dgm:prSet>
      <dgm:spPr/>
    </dgm:pt>
    <dgm:pt modelId="{55FD14B9-E9C7-4C45-9537-C5EC7B1BB659}" type="pres">
      <dgm:prSet presAssocID="{1388C445-80A4-48EC-8D05-EE83AF1DE164}" presName="sibTrans" presStyleLbl="sibTrans1D1" presStyleIdx="6" presStyleCnt="13"/>
      <dgm:spPr/>
    </dgm:pt>
    <dgm:pt modelId="{8DACE9F8-4D6B-4583-8700-14336748DEB3}" type="pres">
      <dgm:prSet presAssocID="{1388C445-80A4-48EC-8D05-EE83AF1DE164}" presName="connectorText" presStyleLbl="sibTrans1D1" presStyleIdx="6" presStyleCnt="13"/>
      <dgm:spPr/>
    </dgm:pt>
    <dgm:pt modelId="{57522840-62F1-47FB-B99B-3D72228DBE05}" type="pres">
      <dgm:prSet presAssocID="{F3447BF5-E5B8-4772-A772-56D63DB4FE24}" presName="node" presStyleLbl="node1" presStyleIdx="7" presStyleCnt="14">
        <dgm:presLayoutVars>
          <dgm:bulletEnabled val="1"/>
        </dgm:presLayoutVars>
      </dgm:prSet>
      <dgm:spPr/>
    </dgm:pt>
    <dgm:pt modelId="{B211AD86-0A80-4B14-9210-D7ED5F8FCDAC}" type="pres">
      <dgm:prSet presAssocID="{401F1C3B-4481-409D-BEC1-55C51B30A423}" presName="sibTrans" presStyleLbl="sibTrans1D1" presStyleIdx="7" presStyleCnt="13"/>
      <dgm:spPr/>
    </dgm:pt>
    <dgm:pt modelId="{6A9143C9-10BB-453F-B743-0C9A29A22B9C}" type="pres">
      <dgm:prSet presAssocID="{401F1C3B-4481-409D-BEC1-55C51B30A423}" presName="connectorText" presStyleLbl="sibTrans1D1" presStyleIdx="7" presStyleCnt="13"/>
      <dgm:spPr/>
    </dgm:pt>
    <dgm:pt modelId="{01A2A3F5-A719-462C-86B7-ADF6D83E5555}" type="pres">
      <dgm:prSet presAssocID="{92144A25-56AC-453D-88CF-9AE7057E9281}" presName="node" presStyleLbl="node1" presStyleIdx="8" presStyleCnt="14">
        <dgm:presLayoutVars>
          <dgm:bulletEnabled val="1"/>
        </dgm:presLayoutVars>
      </dgm:prSet>
      <dgm:spPr/>
    </dgm:pt>
    <dgm:pt modelId="{CEF4393E-29A3-4439-B47A-B14EF4F67510}" type="pres">
      <dgm:prSet presAssocID="{243F4A79-D59E-4A2D-8687-EEC174AF2A1B}" presName="sibTrans" presStyleLbl="sibTrans1D1" presStyleIdx="8" presStyleCnt="13"/>
      <dgm:spPr/>
    </dgm:pt>
    <dgm:pt modelId="{64C0B572-3C5F-4478-A0A9-26A67EB91481}" type="pres">
      <dgm:prSet presAssocID="{243F4A79-D59E-4A2D-8687-EEC174AF2A1B}" presName="connectorText" presStyleLbl="sibTrans1D1" presStyleIdx="8" presStyleCnt="13"/>
      <dgm:spPr/>
    </dgm:pt>
    <dgm:pt modelId="{7ACB90CF-CE40-453F-86C1-777D00687B06}" type="pres">
      <dgm:prSet presAssocID="{6E535E80-E75F-4ED2-BC4A-5F47B4AF4F94}" presName="node" presStyleLbl="node1" presStyleIdx="9" presStyleCnt="14">
        <dgm:presLayoutVars>
          <dgm:bulletEnabled val="1"/>
        </dgm:presLayoutVars>
      </dgm:prSet>
      <dgm:spPr/>
    </dgm:pt>
    <dgm:pt modelId="{8C6A69AF-FD94-4DE5-9E05-E50002D93BF2}" type="pres">
      <dgm:prSet presAssocID="{7FEFAFCC-26A9-4B92-B1EB-B75C11AA4503}" presName="sibTrans" presStyleLbl="sibTrans1D1" presStyleIdx="9" presStyleCnt="13"/>
      <dgm:spPr/>
    </dgm:pt>
    <dgm:pt modelId="{951CED85-1F88-45FA-ACD9-7CA669923B52}" type="pres">
      <dgm:prSet presAssocID="{7FEFAFCC-26A9-4B92-B1EB-B75C11AA4503}" presName="connectorText" presStyleLbl="sibTrans1D1" presStyleIdx="9" presStyleCnt="13"/>
      <dgm:spPr/>
    </dgm:pt>
    <dgm:pt modelId="{09053015-B6C8-421D-97FC-55B5716D1BE7}" type="pres">
      <dgm:prSet presAssocID="{B19AE583-65F2-4663-9F54-8E71A91D4984}" presName="node" presStyleLbl="node1" presStyleIdx="10" presStyleCnt="14">
        <dgm:presLayoutVars>
          <dgm:bulletEnabled val="1"/>
        </dgm:presLayoutVars>
      </dgm:prSet>
      <dgm:spPr/>
    </dgm:pt>
    <dgm:pt modelId="{6A5433FC-2FA4-4F73-B956-C29EEAA15D82}" type="pres">
      <dgm:prSet presAssocID="{D0C6A8AA-9C4E-4620-89A8-9188AE9DD791}" presName="sibTrans" presStyleLbl="sibTrans1D1" presStyleIdx="10" presStyleCnt="13"/>
      <dgm:spPr/>
    </dgm:pt>
    <dgm:pt modelId="{BE24F845-345F-49EB-BBBD-95F9EC240838}" type="pres">
      <dgm:prSet presAssocID="{D0C6A8AA-9C4E-4620-89A8-9188AE9DD791}" presName="connectorText" presStyleLbl="sibTrans1D1" presStyleIdx="10" presStyleCnt="13"/>
      <dgm:spPr/>
    </dgm:pt>
    <dgm:pt modelId="{4FA457D9-17A0-49A2-9D76-E5647EA54458}" type="pres">
      <dgm:prSet presAssocID="{893E2439-C401-43EE-B3D1-38024CD2FDEB}" presName="node" presStyleLbl="node1" presStyleIdx="11" presStyleCnt="14">
        <dgm:presLayoutVars>
          <dgm:bulletEnabled val="1"/>
        </dgm:presLayoutVars>
      </dgm:prSet>
      <dgm:spPr/>
    </dgm:pt>
    <dgm:pt modelId="{F1413C15-E787-4B12-BDC2-65DE7EDF32E3}" type="pres">
      <dgm:prSet presAssocID="{81578449-28E8-4C5B-AB0C-C32D0A8A9AE4}" presName="sibTrans" presStyleLbl="sibTrans1D1" presStyleIdx="11" presStyleCnt="13"/>
      <dgm:spPr/>
    </dgm:pt>
    <dgm:pt modelId="{C252F206-AB0C-4B98-9D8F-A7E7EA833C2F}" type="pres">
      <dgm:prSet presAssocID="{81578449-28E8-4C5B-AB0C-C32D0A8A9AE4}" presName="connectorText" presStyleLbl="sibTrans1D1" presStyleIdx="11" presStyleCnt="13"/>
      <dgm:spPr/>
    </dgm:pt>
    <dgm:pt modelId="{FA2952DE-40DF-4D85-A72F-EACEAC659C22}" type="pres">
      <dgm:prSet presAssocID="{5CF105BB-226D-44CD-90F7-E07318BF0782}" presName="node" presStyleLbl="node1" presStyleIdx="12" presStyleCnt="14">
        <dgm:presLayoutVars>
          <dgm:bulletEnabled val="1"/>
        </dgm:presLayoutVars>
      </dgm:prSet>
      <dgm:spPr/>
    </dgm:pt>
    <dgm:pt modelId="{E5F9DAF6-E9B9-4082-BA99-A2354D83919B}" type="pres">
      <dgm:prSet presAssocID="{C3166026-6AC4-469F-BAE3-101027F7FECD}" presName="sibTrans" presStyleLbl="sibTrans1D1" presStyleIdx="12" presStyleCnt="13"/>
      <dgm:spPr/>
    </dgm:pt>
    <dgm:pt modelId="{BF93CA80-DE8A-4D99-A5C5-AC5DEC1CF00F}" type="pres">
      <dgm:prSet presAssocID="{C3166026-6AC4-469F-BAE3-101027F7FECD}" presName="connectorText" presStyleLbl="sibTrans1D1" presStyleIdx="12" presStyleCnt="13"/>
      <dgm:spPr/>
    </dgm:pt>
    <dgm:pt modelId="{4E35A591-9C11-4E53-95E2-E37D33E35537}" type="pres">
      <dgm:prSet presAssocID="{CEC37E62-B6BD-473E-9072-0C5DD3E3945A}" presName="node" presStyleLbl="node1" presStyleIdx="13" presStyleCnt="14">
        <dgm:presLayoutVars>
          <dgm:bulletEnabled val="1"/>
        </dgm:presLayoutVars>
      </dgm:prSet>
      <dgm:spPr/>
    </dgm:pt>
  </dgm:ptLst>
  <dgm:cxnLst>
    <dgm:cxn modelId="{BBBB6F00-CFE1-4CEB-AD51-583080175924}" type="presOf" srcId="{B0E65EB1-EBB8-49F2-88FA-DD47649A8364}" destId="{E1CF5ED4-57F8-4098-B5F9-B6AE80E6E6F7}" srcOrd="0" destOrd="0" presId="urn:microsoft.com/office/officeart/2016/7/layout/RepeatingBendingProcessNew"/>
    <dgm:cxn modelId="{F836BA01-DBEF-4956-82F8-D69372285499}" type="presOf" srcId="{F3447BF5-E5B8-4772-A772-56D63DB4FE24}" destId="{57522840-62F1-47FB-B99B-3D72228DBE05}" srcOrd="0" destOrd="0" presId="urn:microsoft.com/office/officeart/2016/7/layout/RepeatingBendingProcessNew"/>
    <dgm:cxn modelId="{072BED08-E12C-4BBE-8ECE-F8F9D23455AE}" srcId="{B0E65EB1-EBB8-49F2-88FA-DD47649A8364}" destId="{CEC37E62-B6BD-473E-9072-0C5DD3E3945A}" srcOrd="13" destOrd="0" parTransId="{004A0BB5-CF5C-4676-B778-FC6CB8A7F682}" sibTransId="{4A2409F8-24E7-432C-91A8-8983000BD75B}"/>
    <dgm:cxn modelId="{770EF10E-295F-4F89-A2B1-CC5C4E0D82DD}" type="presOf" srcId="{E1B0A1D7-B0EA-4878-8F29-F2853208B849}" destId="{018D3DD0-DFB7-4D04-9AA1-F0AD7D217317}" srcOrd="1" destOrd="0" presId="urn:microsoft.com/office/officeart/2016/7/layout/RepeatingBendingProcessNew"/>
    <dgm:cxn modelId="{66572D11-10C6-45C1-A74C-0AD0F94D73FF}" type="presOf" srcId="{D0C6A8AA-9C4E-4620-89A8-9188AE9DD791}" destId="{BE24F845-345F-49EB-BBBD-95F9EC240838}" srcOrd="1" destOrd="0" presId="urn:microsoft.com/office/officeart/2016/7/layout/RepeatingBendingProcessNew"/>
    <dgm:cxn modelId="{5750A313-D8ED-4C82-858B-90BC95166C95}" type="presOf" srcId="{AC9A1769-7513-4351-89FD-924BFE793ADC}" destId="{5C192B03-CAD2-47F4-916A-6A11BF19E76B}" srcOrd="1" destOrd="0" presId="urn:microsoft.com/office/officeart/2016/7/layout/RepeatingBendingProcessNew"/>
    <dgm:cxn modelId="{1E16F813-EC34-405B-B734-7896FE3AFB84}" type="presOf" srcId="{B19AE583-65F2-4663-9F54-8E71A91D4984}" destId="{09053015-B6C8-421D-97FC-55B5716D1BE7}" srcOrd="0" destOrd="0" presId="urn:microsoft.com/office/officeart/2016/7/layout/RepeatingBendingProcessNew"/>
    <dgm:cxn modelId="{C82E321F-2C49-42EB-9A1C-A2816EDBC843}" type="presOf" srcId="{C3166026-6AC4-469F-BAE3-101027F7FECD}" destId="{BF93CA80-DE8A-4D99-A5C5-AC5DEC1CF00F}" srcOrd="1" destOrd="0" presId="urn:microsoft.com/office/officeart/2016/7/layout/RepeatingBendingProcessNew"/>
    <dgm:cxn modelId="{E844ED29-06AE-4E30-A1E4-94B9D239D921}" srcId="{F3447BF5-E5B8-4772-A772-56D63DB4FE24}" destId="{961C4BC5-B0FC-42E4-8576-4ACBFC5BE0C0}" srcOrd="1" destOrd="0" parTransId="{15C6C193-57D9-4569-A805-937A909E2AC5}" sibTransId="{35DCB689-E320-4B43-B0A4-97F6F52957BC}"/>
    <dgm:cxn modelId="{EE93C42C-6302-4840-9E12-BF63B4CEF014}" type="presOf" srcId="{401F1C3B-4481-409D-BEC1-55C51B30A423}" destId="{6A9143C9-10BB-453F-B743-0C9A29A22B9C}" srcOrd="1" destOrd="0" presId="urn:microsoft.com/office/officeart/2016/7/layout/RepeatingBendingProcessNew"/>
    <dgm:cxn modelId="{93241C2F-7D3F-4848-8E39-2BACB945D2BE}" type="presOf" srcId="{AC183635-4BE0-49A0-9DE5-862A812D77D4}" destId="{57522840-62F1-47FB-B99B-3D72228DBE05}" srcOrd="0" destOrd="3" presId="urn:microsoft.com/office/officeart/2016/7/layout/RepeatingBendingProcessNew"/>
    <dgm:cxn modelId="{FD790D35-68E3-4477-A561-150D7742B607}" type="presOf" srcId="{92144A25-56AC-453D-88CF-9AE7057E9281}" destId="{01A2A3F5-A719-462C-86B7-ADF6D83E5555}" srcOrd="0" destOrd="0" presId="urn:microsoft.com/office/officeart/2016/7/layout/RepeatingBendingProcessNew"/>
    <dgm:cxn modelId="{D099D73F-AC0C-4FF8-888E-1978D0C7CDE2}" type="presOf" srcId="{401F1C3B-4481-409D-BEC1-55C51B30A423}" destId="{B211AD86-0A80-4B14-9210-D7ED5F8FCDAC}" srcOrd="0" destOrd="0" presId="urn:microsoft.com/office/officeart/2016/7/layout/RepeatingBendingProcessNew"/>
    <dgm:cxn modelId="{A199C262-1E7F-4237-928D-7AA7AC89101B}" type="presOf" srcId="{4DB35AC1-A124-495B-AE91-01A85753B0B9}" destId="{5EC8035B-2C02-4764-B6CD-001506242A31}" srcOrd="0" destOrd="0" presId="urn:microsoft.com/office/officeart/2016/7/layout/RepeatingBendingProcessNew"/>
    <dgm:cxn modelId="{0FB04745-B1FF-485E-AE47-FD1E8D0AD7C4}" type="presOf" srcId="{D0C6A8AA-9C4E-4620-89A8-9188AE9DD791}" destId="{6A5433FC-2FA4-4F73-B956-C29EEAA15D82}" srcOrd="0" destOrd="0" presId="urn:microsoft.com/office/officeart/2016/7/layout/RepeatingBendingProcessNew"/>
    <dgm:cxn modelId="{78088865-02BC-40D7-9011-8C087602AC7C}" type="presOf" srcId="{CEC37E62-B6BD-473E-9072-0C5DD3E3945A}" destId="{4E35A591-9C11-4E53-95E2-E37D33E35537}" srcOrd="0" destOrd="0" presId="urn:microsoft.com/office/officeart/2016/7/layout/RepeatingBendingProcessNew"/>
    <dgm:cxn modelId="{C5D07968-B61B-4CAD-85D8-ABA55DAECDB4}" srcId="{B0E65EB1-EBB8-49F2-88FA-DD47649A8364}" destId="{FE5C5D66-A4BF-4D23-B20C-36E927C59437}" srcOrd="0" destOrd="0" parTransId="{CD25F70A-D454-4B62-8DFE-1B315C1A4123}" sibTransId="{B7A82FD5-7890-4A76-9820-A56D98403374}"/>
    <dgm:cxn modelId="{21479269-CEF9-4FB9-8CE5-DE9FFAD05602}" type="presOf" srcId="{961C4BC5-B0FC-42E4-8576-4ACBFC5BE0C0}" destId="{57522840-62F1-47FB-B99B-3D72228DBE05}" srcOrd="0" destOrd="2" presId="urn:microsoft.com/office/officeart/2016/7/layout/RepeatingBendingProcessNew"/>
    <dgm:cxn modelId="{862A696A-78A5-48AC-9D2F-4D7A569A2917}" type="presOf" srcId="{56296E47-4DA1-46E0-88D6-0E683C110EB3}" destId="{0DF54D33-A0A1-4EA8-B1A1-E062166AF9C2}" srcOrd="0" destOrd="0" presId="urn:microsoft.com/office/officeart/2016/7/layout/RepeatingBendingProcessNew"/>
    <dgm:cxn modelId="{CD483A6C-405C-4C5E-A6DB-A94FA14CB10F}" type="presOf" srcId="{893E2439-C401-43EE-B3D1-38024CD2FDEB}" destId="{4FA457D9-17A0-49A2-9D76-E5647EA54458}" srcOrd="0" destOrd="0" presId="urn:microsoft.com/office/officeart/2016/7/layout/RepeatingBendingProcessNew"/>
    <dgm:cxn modelId="{19D1806D-B4A6-4DF4-8D4E-0A47CF4A202C}" type="presOf" srcId="{56296E47-4DA1-46E0-88D6-0E683C110EB3}" destId="{A94509C4-5C3B-48B7-BD0A-747C5BBF0B09}" srcOrd="1" destOrd="0" presId="urn:microsoft.com/office/officeart/2016/7/layout/RepeatingBendingProcessNew"/>
    <dgm:cxn modelId="{085DA16D-A020-42E5-ACEE-E37DDC9BE21F}" type="presOf" srcId="{B7A82FD5-7890-4A76-9820-A56D98403374}" destId="{363B4A51-080B-4881-A3DB-AFE836C9B465}" srcOrd="1" destOrd="0" presId="urn:microsoft.com/office/officeart/2016/7/layout/RepeatingBendingProcessNew"/>
    <dgm:cxn modelId="{3CDFA570-3978-4723-8094-4B3C4DF72113}" type="presOf" srcId="{81578449-28E8-4C5B-AB0C-C32D0A8A9AE4}" destId="{C252F206-AB0C-4B98-9D8F-A7E7EA833C2F}" srcOrd="1" destOrd="0" presId="urn:microsoft.com/office/officeart/2016/7/layout/RepeatingBendingProcessNew"/>
    <dgm:cxn modelId="{5C065D53-9A84-4808-87FD-049CC89A8A99}" type="presOf" srcId="{233DB7EF-88DF-4EE4-B70D-3E2BEC2E298C}" destId="{23671DD6-4755-425F-A662-3702748B047F}" srcOrd="0" destOrd="0" presId="urn:microsoft.com/office/officeart/2016/7/layout/RepeatingBendingProcessNew"/>
    <dgm:cxn modelId="{7F831774-4909-4869-B73F-8A01048DEE21}" type="presOf" srcId="{7FEFAFCC-26A9-4B92-B1EB-B75C11AA4503}" destId="{951CED85-1F88-45FA-ACD9-7CA669923B52}" srcOrd="1" destOrd="0" presId="urn:microsoft.com/office/officeart/2016/7/layout/RepeatingBendingProcessNew"/>
    <dgm:cxn modelId="{CEEFFC7B-7599-487B-822E-16A8BAA9B1F9}" type="presOf" srcId="{6E535E80-E75F-4ED2-BC4A-5F47B4AF4F94}" destId="{7ACB90CF-CE40-453F-86C1-777D00687B06}" srcOrd="0" destOrd="0" presId="urn:microsoft.com/office/officeart/2016/7/layout/RepeatingBendingProcessNew"/>
    <dgm:cxn modelId="{3931287F-B5AE-40E4-956D-F480C9670EBB}" srcId="{B0E65EB1-EBB8-49F2-88FA-DD47649A8364}" destId="{3AD2A2F1-519B-4B2C-B498-8E2ABD5999AF}" srcOrd="1" destOrd="0" parTransId="{728D5A87-52A3-4894-A12A-E71DC68A6799}" sibTransId="{1C4AD3F7-C9C0-4497-8646-5313F852D19D}"/>
    <dgm:cxn modelId="{584FDF7F-B4A4-4732-A971-C693FBD318E2}" srcId="{B0E65EB1-EBB8-49F2-88FA-DD47649A8364}" destId="{893E2439-C401-43EE-B3D1-38024CD2FDEB}" srcOrd="11" destOrd="0" parTransId="{5388239D-95D4-4C12-AD1E-E9ADEA9390C8}" sibTransId="{81578449-28E8-4C5B-AB0C-C32D0A8A9AE4}"/>
    <dgm:cxn modelId="{6ABECB81-DFA0-4D67-8A7C-0C20466DBFA5}" type="presOf" srcId="{3AD2A2F1-519B-4B2C-B498-8E2ABD5999AF}" destId="{3A911561-34D2-4151-BA6E-E4DB7D7ED8C6}" srcOrd="0" destOrd="0" presId="urn:microsoft.com/office/officeart/2016/7/layout/RepeatingBendingProcessNew"/>
    <dgm:cxn modelId="{ACA59785-D123-445C-A4B4-15F3AAD7005E}" type="presOf" srcId="{94123418-A605-448C-A15B-1D3E14BB20DA}" destId="{F70E40FF-E519-4D58-8179-6E9F08A3E57B}" srcOrd="0" destOrd="0" presId="urn:microsoft.com/office/officeart/2016/7/layout/RepeatingBendingProcessNew"/>
    <dgm:cxn modelId="{024F0D8B-3F95-4F28-82D7-183971099FBA}" type="presOf" srcId="{94123418-A605-448C-A15B-1D3E14BB20DA}" destId="{6F5A1DAF-4D96-46B5-88DD-3C0C77AFFF0C}" srcOrd="1" destOrd="0" presId="urn:microsoft.com/office/officeart/2016/7/layout/RepeatingBendingProcessNew"/>
    <dgm:cxn modelId="{8465F591-16F4-4DC6-951C-5BD940CB8CB1}" type="presOf" srcId="{2E12F960-02BA-416E-BAA7-5ED2DFBEACB6}" destId="{B416F52E-07F7-49BC-A486-4333CB5415BF}" srcOrd="0" destOrd="0" presId="urn:microsoft.com/office/officeart/2016/7/layout/RepeatingBendingProcessNew"/>
    <dgm:cxn modelId="{E0133093-459C-41C3-B133-B5B22F566B14}" srcId="{B0E65EB1-EBB8-49F2-88FA-DD47649A8364}" destId="{92144A25-56AC-453D-88CF-9AE7057E9281}" srcOrd="8" destOrd="0" parTransId="{E6C39244-D8E6-47F7-A796-64CB8CA9C9C8}" sibTransId="{243F4A79-D59E-4A2D-8687-EEC174AF2A1B}"/>
    <dgm:cxn modelId="{B4171699-2EBF-49BF-9220-D81BE41E8D5D}" srcId="{B0E65EB1-EBB8-49F2-88FA-DD47649A8364}" destId="{F3447BF5-E5B8-4772-A772-56D63DB4FE24}" srcOrd="7" destOrd="0" parTransId="{A6D58283-7E49-4467-9522-0451454F1D2D}" sibTransId="{401F1C3B-4481-409D-BEC1-55C51B30A423}"/>
    <dgm:cxn modelId="{FF1B519D-D8C2-4080-9BF1-0F9DC7D6956D}" srcId="{B0E65EB1-EBB8-49F2-88FA-DD47649A8364}" destId="{2E12F960-02BA-416E-BAA7-5ED2DFBEACB6}" srcOrd="4" destOrd="0" parTransId="{22BDE08C-BA4B-4510-8E36-92E19E4895F2}" sibTransId="{E1B0A1D7-B0EA-4878-8F29-F2853208B849}"/>
    <dgm:cxn modelId="{6AE5E19E-5B57-45BF-8916-A7F80C8CFD86}" srcId="{B0E65EB1-EBB8-49F2-88FA-DD47649A8364}" destId="{BE91E9C3-1386-4054-9D66-3B1D23DEEE68}" srcOrd="3" destOrd="0" parTransId="{C1C8407E-0038-40F9-8E1F-F8CC8618F236}" sibTransId="{56296E47-4DA1-46E0-88D6-0E683C110EB3}"/>
    <dgm:cxn modelId="{46301EA0-A146-4FAA-8157-438EE3860154}" type="presOf" srcId="{B7A82FD5-7890-4A76-9820-A56D98403374}" destId="{6B0C607E-3596-45CC-8B3E-4EA2CE7605A3}" srcOrd="0" destOrd="0" presId="urn:microsoft.com/office/officeart/2016/7/layout/RepeatingBendingProcessNew"/>
    <dgm:cxn modelId="{8C6B4CA9-1C8A-451E-961B-EB06A80C0212}" srcId="{F3447BF5-E5B8-4772-A772-56D63DB4FE24}" destId="{1C72DF87-FEF7-4182-A89E-5E74BAE76F7C}" srcOrd="0" destOrd="0" parTransId="{F5AFBAB5-07FE-468D-8818-CC309D61F355}" sibTransId="{7DE3A256-0B18-4C31-81F8-4D2E3284F45F}"/>
    <dgm:cxn modelId="{C7A9A3AA-C944-4A22-8F06-EB8AF1F60350}" type="presOf" srcId="{1C4AD3F7-C9C0-4497-8646-5313F852D19D}" destId="{6A8D597D-4130-4B07-8C93-96ABED5C5B34}" srcOrd="0" destOrd="0" presId="urn:microsoft.com/office/officeart/2016/7/layout/RepeatingBendingProcessNew"/>
    <dgm:cxn modelId="{A7ED51AB-0731-42A9-93F0-030FA60C7668}" type="presOf" srcId="{81578449-28E8-4C5B-AB0C-C32D0A8A9AE4}" destId="{F1413C15-E787-4B12-BDC2-65DE7EDF32E3}" srcOrd="0" destOrd="0" presId="urn:microsoft.com/office/officeart/2016/7/layout/RepeatingBendingProcessNew"/>
    <dgm:cxn modelId="{9BBE06AC-A1B2-4038-81EF-9851D73A64A7}" srcId="{B0E65EB1-EBB8-49F2-88FA-DD47649A8364}" destId="{4DB35AC1-A124-495B-AE91-01A85753B0B9}" srcOrd="2" destOrd="0" parTransId="{BA77AE74-AD78-4CF9-BB7E-64C1A670E3C6}" sibTransId="{AC9A1769-7513-4351-89FD-924BFE793ADC}"/>
    <dgm:cxn modelId="{BCADDAAC-C061-43F7-BFDC-3737944DB577}" type="presOf" srcId="{E1B0A1D7-B0EA-4878-8F29-F2853208B849}" destId="{45063CD4-1AAA-44A1-BAA5-5D326ADA53D3}" srcOrd="0" destOrd="0" presId="urn:microsoft.com/office/officeart/2016/7/layout/RepeatingBendingProcessNew"/>
    <dgm:cxn modelId="{B00016B0-9CF7-41AE-B4DA-B23785100DC8}" type="presOf" srcId="{1C72DF87-FEF7-4182-A89E-5E74BAE76F7C}" destId="{57522840-62F1-47FB-B99B-3D72228DBE05}" srcOrd="0" destOrd="1" presId="urn:microsoft.com/office/officeart/2016/7/layout/RepeatingBendingProcessNew"/>
    <dgm:cxn modelId="{9997A7B6-4442-4D77-9D24-B93904C82BFE}" type="presOf" srcId="{1C4AD3F7-C9C0-4497-8646-5313F852D19D}" destId="{3508AA0F-7CD0-4E1F-AE99-790A9AD8B2CD}" srcOrd="1" destOrd="0" presId="urn:microsoft.com/office/officeart/2016/7/layout/RepeatingBendingProcessNew"/>
    <dgm:cxn modelId="{064EF0B8-E24B-4C07-B58D-BCF2A9381472}" srcId="{B0E65EB1-EBB8-49F2-88FA-DD47649A8364}" destId="{B19AE583-65F2-4663-9F54-8E71A91D4984}" srcOrd="10" destOrd="0" parTransId="{BDE47D3A-4CAC-49D4-B546-9B3B37655B5B}" sibTransId="{D0C6A8AA-9C4E-4620-89A8-9188AE9DD791}"/>
    <dgm:cxn modelId="{2C99D2BD-1B8D-4CD6-8B5F-781EC2F14E15}" type="presOf" srcId="{243F4A79-D59E-4A2D-8687-EEC174AF2A1B}" destId="{CEF4393E-29A3-4439-B47A-B14EF4F67510}" srcOrd="0" destOrd="0" presId="urn:microsoft.com/office/officeart/2016/7/layout/RepeatingBendingProcessNew"/>
    <dgm:cxn modelId="{23C480C0-79EC-44D8-801C-B7002CE290AE}" type="presOf" srcId="{C3166026-6AC4-469F-BAE3-101027F7FECD}" destId="{E5F9DAF6-E9B9-4082-BA99-A2354D83919B}" srcOrd="0" destOrd="0" presId="urn:microsoft.com/office/officeart/2016/7/layout/RepeatingBendingProcessNew"/>
    <dgm:cxn modelId="{81BFF2C8-2B89-433C-946F-8D8047543A68}" srcId="{F3447BF5-E5B8-4772-A772-56D63DB4FE24}" destId="{AC183635-4BE0-49A0-9DE5-862A812D77D4}" srcOrd="2" destOrd="0" parTransId="{8485FCF6-D4B2-4D23-8E8B-54B8DED80425}" sibTransId="{5E7898F2-116B-4E48-B685-D3B4682D84FF}"/>
    <dgm:cxn modelId="{FD2F43CD-8F82-4F2B-B4A3-4C3D845E7AF4}" type="presOf" srcId="{7FEFAFCC-26A9-4B92-B1EB-B75C11AA4503}" destId="{8C6A69AF-FD94-4DE5-9E05-E50002D93BF2}" srcOrd="0" destOrd="0" presId="urn:microsoft.com/office/officeart/2016/7/layout/RepeatingBendingProcessNew"/>
    <dgm:cxn modelId="{A70F00D1-9507-4F4B-8C79-0EFF80B3DB74}" srcId="{B0E65EB1-EBB8-49F2-88FA-DD47649A8364}" destId="{6E535E80-E75F-4ED2-BC4A-5F47B4AF4F94}" srcOrd="9" destOrd="0" parTransId="{642C16C1-C9A4-4888-8D1D-E13D50EFB15F}" sibTransId="{7FEFAFCC-26A9-4B92-B1EB-B75C11AA4503}"/>
    <dgm:cxn modelId="{1B5CF7D2-DBF2-4FF2-9EEB-D00C547883DE}" type="presOf" srcId="{BE91E9C3-1386-4054-9D66-3B1D23DEEE68}" destId="{37338A99-8051-4BD8-9843-A3F46D751852}" srcOrd="0" destOrd="0" presId="urn:microsoft.com/office/officeart/2016/7/layout/RepeatingBendingProcessNew"/>
    <dgm:cxn modelId="{0D88BDD4-B53B-4E9D-A2B0-7F71F975A09B}" srcId="{B0E65EB1-EBB8-49F2-88FA-DD47649A8364}" destId="{B1B17C8F-8DB5-4011-B03C-28A4C2DE447C}" srcOrd="6" destOrd="0" parTransId="{A0FE1BA0-7965-4920-8851-7E69AD3405C2}" sibTransId="{1388C445-80A4-48EC-8D05-EE83AF1DE164}"/>
    <dgm:cxn modelId="{6BF60ADC-8219-4A6B-B078-B15AF5FDF6BD}" type="presOf" srcId="{243F4A79-D59E-4A2D-8687-EEC174AF2A1B}" destId="{64C0B572-3C5F-4478-A0A9-26A67EB91481}" srcOrd="1" destOrd="0" presId="urn:microsoft.com/office/officeart/2016/7/layout/RepeatingBendingProcessNew"/>
    <dgm:cxn modelId="{664B1DDD-8278-426F-90F2-E364621FC83B}" type="presOf" srcId="{FE5C5D66-A4BF-4D23-B20C-36E927C59437}" destId="{74596C03-B427-43BA-B923-5EC7DB5DE7EB}" srcOrd="0" destOrd="0" presId="urn:microsoft.com/office/officeart/2016/7/layout/RepeatingBendingProcessNew"/>
    <dgm:cxn modelId="{089E54DF-6016-4307-8BE3-659034F824D9}" type="presOf" srcId="{AC9A1769-7513-4351-89FD-924BFE793ADC}" destId="{5DFB3302-094C-4CDE-BB78-D52F7844D403}" srcOrd="0" destOrd="0" presId="urn:microsoft.com/office/officeart/2016/7/layout/RepeatingBendingProcessNew"/>
    <dgm:cxn modelId="{25113BE2-CB7C-47F2-A3E3-173833F951B4}" type="presOf" srcId="{5CF105BB-226D-44CD-90F7-E07318BF0782}" destId="{FA2952DE-40DF-4D85-A72F-EACEAC659C22}" srcOrd="0" destOrd="0" presId="urn:microsoft.com/office/officeart/2016/7/layout/RepeatingBendingProcessNew"/>
    <dgm:cxn modelId="{1639B9E2-DF85-4A9F-A42B-5BF9DF42F00B}" srcId="{B0E65EB1-EBB8-49F2-88FA-DD47649A8364}" destId="{5CF105BB-226D-44CD-90F7-E07318BF0782}" srcOrd="12" destOrd="0" parTransId="{DFA5EBE1-78AC-46DC-9589-4D008CE3BDA0}" sibTransId="{C3166026-6AC4-469F-BAE3-101027F7FECD}"/>
    <dgm:cxn modelId="{074A86E3-4740-478F-AE4E-2D2311A01770}" type="presOf" srcId="{1388C445-80A4-48EC-8D05-EE83AF1DE164}" destId="{8DACE9F8-4D6B-4583-8700-14336748DEB3}" srcOrd="1" destOrd="0" presId="urn:microsoft.com/office/officeart/2016/7/layout/RepeatingBendingProcessNew"/>
    <dgm:cxn modelId="{E28418E6-E49A-4525-9728-8E936697A071}" type="presOf" srcId="{1388C445-80A4-48EC-8D05-EE83AF1DE164}" destId="{55FD14B9-E9C7-4C45-9537-C5EC7B1BB659}" srcOrd="0" destOrd="0" presId="urn:microsoft.com/office/officeart/2016/7/layout/RepeatingBendingProcessNew"/>
    <dgm:cxn modelId="{CB8986E8-07C7-4CBD-A7DE-0127BA973076}" type="presOf" srcId="{B1B17C8F-8DB5-4011-B03C-28A4C2DE447C}" destId="{817ED326-22E7-407C-8B36-B7C24118D6FF}" srcOrd="0" destOrd="0" presId="urn:microsoft.com/office/officeart/2016/7/layout/RepeatingBendingProcessNew"/>
    <dgm:cxn modelId="{BA66EBE9-9A4D-4000-976A-C87E3C975013}" srcId="{B0E65EB1-EBB8-49F2-88FA-DD47649A8364}" destId="{233DB7EF-88DF-4EE4-B70D-3E2BEC2E298C}" srcOrd="5" destOrd="0" parTransId="{1CC77AD8-81FB-42F4-8113-13E12038CA6C}" sibTransId="{94123418-A605-448C-A15B-1D3E14BB20DA}"/>
    <dgm:cxn modelId="{48DD6CF5-5F8A-4A0C-AC5E-5E01FE634871}" type="presParOf" srcId="{E1CF5ED4-57F8-4098-B5F9-B6AE80E6E6F7}" destId="{74596C03-B427-43BA-B923-5EC7DB5DE7EB}" srcOrd="0" destOrd="0" presId="urn:microsoft.com/office/officeart/2016/7/layout/RepeatingBendingProcessNew"/>
    <dgm:cxn modelId="{E77AF3E0-6FCF-4B1E-8B85-2B0EAC8D48F8}" type="presParOf" srcId="{E1CF5ED4-57F8-4098-B5F9-B6AE80E6E6F7}" destId="{6B0C607E-3596-45CC-8B3E-4EA2CE7605A3}" srcOrd="1" destOrd="0" presId="urn:microsoft.com/office/officeart/2016/7/layout/RepeatingBendingProcessNew"/>
    <dgm:cxn modelId="{8321104D-DE1B-4167-B176-EF4426D4989A}" type="presParOf" srcId="{6B0C607E-3596-45CC-8B3E-4EA2CE7605A3}" destId="{363B4A51-080B-4881-A3DB-AFE836C9B465}" srcOrd="0" destOrd="0" presId="urn:microsoft.com/office/officeart/2016/7/layout/RepeatingBendingProcessNew"/>
    <dgm:cxn modelId="{0955990B-C34B-4F3F-9379-69E35105DACB}" type="presParOf" srcId="{E1CF5ED4-57F8-4098-B5F9-B6AE80E6E6F7}" destId="{3A911561-34D2-4151-BA6E-E4DB7D7ED8C6}" srcOrd="2" destOrd="0" presId="urn:microsoft.com/office/officeart/2016/7/layout/RepeatingBendingProcessNew"/>
    <dgm:cxn modelId="{C6BB2636-C089-47B8-9FE5-044DBC2B83E9}" type="presParOf" srcId="{E1CF5ED4-57F8-4098-B5F9-B6AE80E6E6F7}" destId="{6A8D597D-4130-4B07-8C93-96ABED5C5B34}" srcOrd="3" destOrd="0" presId="urn:microsoft.com/office/officeart/2016/7/layout/RepeatingBendingProcessNew"/>
    <dgm:cxn modelId="{1D1602C8-1CF4-4414-9C2B-B30CF1105E4F}" type="presParOf" srcId="{6A8D597D-4130-4B07-8C93-96ABED5C5B34}" destId="{3508AA0F-7CD0-4E1F-AE99-790A9AD8B2CD}" srcOrd="0" destOrd="0" presId="urn:microsoft.com/office/officeart/2016/7/layout/RepeatingBendingProcessNew"/>
    <dgm:cxn modelId="{414B9E86-71C1-4535-98F2-92B425A2F786}" type="presParOf" srcId="{E1CF5ED4-57F8-4098-B5F9-B6AE80E6E6F7}" destId="{5EC8035B-2C02-4764-B6CD-001506242A31}" srcOrd="4" destOrd="0" presId="urn:microsoft.com/office/officeart/2016/7/layout/RepeatingBendingProcessNew"/>
    <dgm:cxn modelId="{69ED6641-BF9A-4E58-B33E-DE0A33B975CD}" type="presParOf" srcId="{E1CF5ED4-57F8-4098-B5F9-B6AE80E6E6F7}" destId="{5DFB3302-094C-4CDE-BB78-D52F7844D403}" srcOrd="5" destOrd="0" presId="urn:microsoft.com/office/officeart/2016/7/layout/RepeatingBendingProcessNew"/>
    <dgm:cxn modelId="{FCEAE838-BB01-4EB4-BB90-889F81489B19}" type="presParOf" srcId="{5DFB3302-094C-4CDE-BB78-D52F7844D403}" destId="{5C192B03-CAD2-47F4-916A-6A11BF19E76B}" srcOrd="0" destOrd="0" presId="urn:microsoft.com/office/officeart/2016/7/layout/RepeatingBendingProcessNew"/>
    <dgm:cxn modelId="{964512E3-5BAD-4A66-A4C2-5AE215852948}" type="presParOf" srcId="{E1CF5ED4-57F8-4098-B5F9-B6AE80E6E6F7}" destId="{37338A99-8051-4BD8-9843-A3F46D751852}" srcOrd="6" destOrd="0" presId="urn:microsoft.com/office/officeart/2016/7/layout/RepeatingBendingProcessNew"/>
    <dgm:cxn modelId="{19FF909B-D6DC-428C-9C11-C3FB45071B8F}" type="presParOf" srcId="{E1CF5ED4-57F8-4098-B5F9-B6AE80E6E6F7}" destId="{0DF54D33-A0A1-4EA8-B1A1-E062166AF9C2}" srcOrd="7" destOrd="0" presId="urn:microsoft.com/office/officeart/2016/7/layout/RepeatingBendingProcessNew"/>
    <dgm:cxn modelId="{AB48EB43-279B-41B4-9DE3-9CFA0F403603}" type="presParOf" srcId="{0DF54D33-A0A1-4EA8-B1A1-E062166AF9C2}" destId="{A94509C4-5C3B-48B7-BD0A-747C5BBF0B09}" srcOrd="0" destOrd="0" presId="urn:microsoft.com/office/officeart/2016/7/layout/RepeatingBendingProcessNew"/>
    <dgm:cxn modelId="{FA549EAF-C94D-4B9F-9017-D8A0083EB244}" type="presParOf" srcId="{E1CF5ED4-57F8-4098-B5F9-B6AE80E6E6F7}" destId="{B416F52E-07F7-49BC-A486-4333CB5415BF}" srcOrd="8" destOrd="0" presId="urn:microsoft.com/office/officeart/2016/7/layout/RepeatingBendingProcessNew"/>
    <dgm:cxn modelId="{D43B9A1B-E96C-44BB-840B-30AAF3E964AD}" type="presParOf" srcId="{E1CF5ED4-57F8-4098-B5F9-B6AE80E6E6F7}" destId="{45063CD4-1AAA-44A1-BAA5-5D326ADA53D3}" srcOrd="9" destOrd="0" presId="urn:microsoft.com/office/officeart/2016/7/layout/RepeatingBendingProcessNew"/>
    <dgm:cxn modelId="{B7AAF68D-77E3-4080-9527-5EC05FA28988}" type="presParOf" srcId="{45063CD4-1AAA-44A1-BAA5-5D326ADA53D3}" destId="{018D3DD0-DFB7-4D04-9AA1-F0AD7D217317}" srcOrd="0" destOrd="0" presId="urn:microsoft.com/office/officeart/2016/7/layout/RepeatingBendingProcessNew"/>
    <dgm:cxn modelId="{17DF4994-2DC2-42A3-8D14-BD3D44E02828}" type="presParOf" srcId="{E1CF5ED4-57F8-4098-B5F9-B6AE80E6E6F7}" destId="{23671DD6-4755-425F-A662-3702748B047F}" srcOrd="10" destOrd="0" presId="urn:microsoft.com/office/officeart/2016/7/layout/RepeatingBendingProcessNew"/>
    <dgm:cxn modelId="{F8BACA8C-D4CB-4C23-8CF3-7C707240E8D9}" type="presParOf" srcId="{E1CF5ED4-57F8-4098-B5F9-B6AE80E6E6F7}" destId="{F70E40FF-E519-4D58-8179-6E9F08A3E57B}" srcOrd="11" destOrd="0" presId="urn:microsoft.com/office/officeart/2016/7/layout/RepeatingBendingProcessNew"/>
    <dgm:cxn modelId="{E20CAE66-537E-4D2F-8833-62B998E5F069}" type="presParOf" srcId="{F70E40FF-E519-4D58-8179-6E9F08A3E57B}" destId="{6F5A1DAF-4D96-46B5-88DD-3C0C77AFFF0C}" srcOrd="0" destOrd="0" presId="urn:microsoft.com/office/officeart/2016/7/layout/RepeatingBendingProcessNew"/>
    <dgm:cxn modelId="{3113B5BC-CB81-4794-9017-2D117A6DCDC4}" type="presParOf" srcId="{E1CF5ED4-57F8-4098-B5F9-B6AE80E6E6F7}" destId="{817ED326-22E7-407C-8B36-B7C24118D6FF}" srcOrd="12" destOrd="0" presId="urn:microsoft.com/office/officeart/2016/7/layout/RepeatingBendingProcessNew"/>
    <dgm:cxn modelId="{3433F030-3E15-49C1-9A00-43815DB5D288}" type="presParOf" srcId="{E1CF5ED4-57F8-4098-B5F9-B6AE80E6E6F7}" destId="{55FD14B9-E9C7-4C45-9537-C5EC7B1BB659}" srcOrd="13" destOrd="0" presId="urn:microsoft.com/office/officeart/2016/7/layout/RepeatingBendingProcessNew"/>
    <dgm:cxn modelId="{B45144A1-A9CD-43D3-A719-489F12DAD937}" type="presParOf" srcId="{55FD14B9-E9C7-4C45-9537-C5EC7B1BB659}" destId="{8DACE9F8-4D6B-4583-8700-14336748DEB3}" srcOrd="0" destOrd="0" presId="urn:microsoft.com/office/officeart/2016/7/layout/RepeatingBendingProcessNew"/>
    <dgm:cxn modelId="{6128C288-0BFF-49D2-8110-2A063ED03744}" type="presParOf" srcId="{E1CF5ED4-57F8-4098-B5F9-B6AE80E6E6F7}" destId="{57522840-62F1-47FB-B99B-3D72228DBE05}" srcOrd="14" destOrd="0" presId="urn:microsoft.com/office/officeart/2016/7/layout/RepeatingBendingProcessNew"/>
    <dgm:cxn modelId="{EBDAAD2B-242E-4FA8-A74E-6A6115116C78}" type="presParOf" srcId="{E1CF5ED4-57F8-4098-B5F9-B6AE80E6E6F7}" destId="{B211AD86-0A80-4B14-9210-D7ED5F8FCDAC}" srcOrd="15" destOrd="0" presId="urn:microsoft.com/office/officeart/2016/7/layout/RepeatingBendingProcessNew"/>
    <dgm:cxn modelId="{C153C16F-437C-4EB3-A43D-9BDC1E6DB3EF}" type="presParOf" srcId="{B211AD86-0A80-4B14-9210-D7ED5F8FCDAC}" destId="{6A9143C9-10BB-453F-B743-0C9A29A22B9C}" srcOrd="0" destOrd="0" presId="urn:microsoft.com/office/officeart/2016/7/layout/RepeatingBendingProcessNew"/>
    <dgm:cxn modelId="{CAE66676-010D-41E2-A294-3F894518B0E6}" type="presParOf" srcId="{E1CF5ED4-57F8-4098-B5F9-B6AE80E6E6F7}" destId="{01A2A3F5-A719-462C-86B7-ADF6D83E5555}" srcOrd="16" destOrd="0" presId="urn:microsoft.com/office/officeart/2016/7/layout/RepeatingBendingProcessNew"/>
    <dgm:cxn modelId="{AFEDEBE0-6B6D-430A-8DD3-06800FB2984C}" type="presParOf" srcId="{E1CF5ED4-57F8-4098-B5F9-B6AE80E6E6F7}" destId="{CEF4393E-29A3-4439-B47A-B14EF4F67510}" srcOrd="17" destOrd="0" presId="urn:microsoft.com/office/officeart/2016/7/layout/RepeatingBendingProcessNew"/>
    <dgm:cxn modelId="{8571D011-6D97-45AD-8834-428A089A6365}" type="presParOf" srcId="{CEF4393E-29A3-4439-B47A-B14EF4F67510}" destId="{64C0B572-3C5F-4478-A0A9-26A67EB91481}" srcOrd="0" destOrd="0" presId="urn:microsoft.com/office/officeart/2016/7/layout/RepeatingBendingProcessNew"/>
    <dgm:cxn modelId="{ED6CCEAF-3AAC-4D0A-B0ED-5B10329135CB}" type="presParOf" srcId="{E1CF5ED4-57F8-4098-B5F9-B6AE80E6E6F7}" destId="{7ACB90CF-CE40-453F-86C1-777D00687B06}" srcOrd="18" destOrd="0" presId="urn:microsoft.com/office/officeart/2016/7/layout/RepeatingBendingProcessNew"/>
    <dgm:cxn modelId="{A651A193-6B00-437F-88DD-7E6CC590614D}" type="presParOf" srcId="{E1CF5ED4-57F8-4098-B5F9-B6AE80E6E6F7}" destId="{8C6A69AF-FD94-4DE5-9E05-E50002D93BF2}" srcOrd="19" destOrd="0" presId="urn:microsoft.com/office/officeart/2016/7/layout/RepeatingBendingProcessNew"/>
    <dgm:cxn modelId="{03D933A9-16A3-4390-873C-A598FA6DCC28}" type="presParOf" srcId="{8C6A69AF-FD94-4DE5-9E05-E50002D93BF2}" destId="{951CED85-1F88-45FA-ACD9-7CA669923B52}" srcOrd="0" destOrd="0" presId="urn:microsoft.com/office/officeart/2016/7/layout/RepeatingBendingProcessNew"/>
    <dgm:cxn modelId="{D778EEC1-407F-416D-B8FC-FCA932A2C5EB}" type="presParOf" srcId="{E1CF5ED4-57F8-4098-B5F9-B6AE80E6E6F7}" destId="{09053015-B6C8-421D-97FC-55B5716D1BE7}" srcOrd="20" destOrd="0" presId="urn:microsoft.com/office/officeart/2016/7/layout/RepeatingBendingProcessNew"/>
    <dgm:cxn modelId="{F4BC8D0C-BBDA-4C82-9EFA-6B47A142485F}" type="presParOf" srcId="{E1CF5ED4-57F8-4098-B5F9-B6AE80E6E6F7}" destId="{6A5433FC-2FA4-4F73-B956-C29EEAA15D82}" srcOrd="21" destOrd="0" presId="urn:microsoft.com/office/officeart/2016/7/layout/RepeatingBendingProcessNew"/>
    <dgm:cxn modelId="{15564152-81A1-42A6-B50B-9BF8E05BD07D}" type="presParOf" srcId="{6A5433FC-2FA4-4F73-B956-C29EEAA15D82}" destId="{BE24F845-345F-49EB-BBBD-95F9EC240838}" srcOrd="0" destOrd="0" presId="urn:microsoft.com/office/officeart/2016/7/layout/RepeatingBendingProcessNew"/>
    <dgm:cxn modelId="{0E80DB50-4458-4676-91DB-2014C46B2450}" type="presParOf" srcId="{E1CF5ED4-57F8-4098-B5F9-B6AE80E6E6F7}" destId="{4FA457D9-17A0-49A2-9D76-E5647EA54458}" srcOrd="22" destOrd="0" presId="urn:microsoft.com/office/officeart/2016/7/layout/RepeatingBendingProcessNew"/>
    <dgm:cxn modelId="{978321C0-5C8C-4144-B674-8DBE84C57447}" type="presParOf" srcId="{E1CF5ED4-57F8-4098-B5F9-B6AE80E6E6F7}" destId="{F1413C15-E787-4B12-BDC2-65DE7EDF32E3}" srcOrd="23" destOrd="0" presId="urn:microsoft.com/office/officeart/2016/7/layout/RepeatingBendingProcessNew"/>
    <dgm:cxn modelId="{4DFE7BAA-31E1-47A3-9588-66AC2250F14C}" type="presParOf" srcId="{F1413C15-E787-4B12-BDC2-65DE7EDF32E3}" destId="{C252F206-AB0C-4B98-9D8F-A7E7EA833C2F}" srcOrd="0" destOrd="0" presId="urn:microsoft.com/office/officeart/2016/7/layout/RepeatingBendingProcessNew"/>
    <dgm:cxn modelId="{772BFBFA-52F1-4B84-A628-D545DC411259}" type="presParOf" srcId="{E1CF5ED4-57F8-4098-B5F9-B6AE80E6E6F7}" destId="{FA2952DE-40DF-4D85-A72F-EACEAC659C22}" srcOrd="24" destOrd="0" presId="urn:microsoft.com/office/officeart/2016/7/layout/RepeatingBendingProcessNew"/>
    <dgm:cxn modelId="{263DD22E-E570-4F1A-A428-EC46543BA59A}" type="presParOf" srcId="{E1CF5ED4-57F8-4098-B5F9-B6AE80E6E6F7}" destId="{E5F9DAF6-E9B9-4082-BA99-A2354D83919B}" srcOrd="25" destOrd="0" presId="urn:microsoft.com/office/officeart/2016/7/layout/RepeatingBendingProcessNew"/>
    <dgm:cxn modelId="{B8072A55-93B5-442B-8FBA-F38CFF9E157A}" type="presParOf" srcId="{E5F9DAF6-E9B9-4082-BA99-A2354D83919B}" destId="{BF93CA80-DE8A-4D99-A5C5-AC5DEC1CF00F}" srcOrd="0" destOrd="0" presId="urn:microsoft.com/office/officeart/2016/7/layout/RepeatingBendingProcessNew"/>
    <dgm:cxn modelId="{461C9B51-DF80-4AA9-9F08-9D2A7B8591F7}" type="presParOf" srcId="{E1CF5ED4-57F8-4098-B5F9-B6AE80E6E6F7}" destId="{4E35A591-9C11-4E53-95E2-E37D33E35537}" srcOrd="2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899C6-16D8-4929-A34D-F22975EE5B7A}">
      <dsp:nvSpPr>
        <dsp:cNvPr id="0" name=""/>
        <dsp:cNvSpPr/>
      </dsp:nvSpPr>
      <dsp:spPr>
        <a:xfrm>
          <a:off x="960479" y="1375116"/>
          <a:ext cx="1447875" cy="1447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6B3D6-42C7-4025-AB03-58026B291EE3}">
      <dsp:nvSpPr>
        <dsp:cNvPr id="0" name=""/>
        <dsp:cNvSpPr/>
      </dsp:nvSpPr>
      <dsp:spPr>
        <a:xfrm>
          <a:off x="75667" y="3229589"/>
          <a:ext cx="32175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Hosting a Static Web App For Company Details and its Marketing Options</a:t>
          </a:r>
        </a:p>
      </dsp:txBody>
      <dsp:txXfrm>
        <a:off x="75667" y="3229589"/>
        <a:ext cx="3217500" cy="855000"/>
      </dsp:txXfrm>
    </dsp:sp>
    <dsp:sp modelId="{1511634B-5A37-44C3-A834-D91EC1113C4B}">
      <dsp:nvSpPr>
        <dsp:cNvPr id="0" name=""/>
        <dsp:cNvSpPr/>
      </dsp:nvSpPr>
      <dsp:spPr>
        <a:xfrm>
          <a:off x="4772012" y="1440212"/>
          <a:ext cx="1447875" cy="1447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51251-0D47-4B82-9D0B-AA3152CB73CC}">
      <dsp:nvSpPr>
        <dsp:cNvPr id="0" name=""/>
        <dsp:cNvSpPr/>
      </dsp:nvSpPr>
      <dsp:spPr>
        <a:xfrm>
          <a:off x="3856229" y="3229589"/>
          <a:ext cx="32175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Store a type Data to be accessible to the Department Employees only</a:t>
          </a:r>
        </a:p>
      </dsp:txBody>
      <dsp:txXfrm>
        <a:off x="3856229" y="3229589"/>
        <a:ext cx="3217500" cy="85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19B41-5131-492A-AFE8-98D8FB508220}">
      <dsp:nvSpPr>
        <dsp:cNvPr id="0" name=""/>
        <dsp:cNvSpPr/>
      </dsp:nvSpPr>
      <dsp:spPr>
        <a:xfrm>
          <a:off x="1319751" y="23804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3A836-C393-4349-95A7-7EAFD78EA045}">
      <dsp:nvSpPr>
        <dsp:cNvPr id="0" name=""/>
        <dsp:cNvSpPr/>
      </dsp:nvSpPr>
      <dsp:spPr>
        <a:xfrm>
          <a:off x="1604939" y="308992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1E6F5-37BC-4235-B28F-520ABF949E15}">
      <dsp:nvSpPr>
        <dsp:cNvPr id="0" name=""/>
        <dsp:cNvSpPr/>
      </dsp:nvSpPr>
      <dsp:spPr>
        <a:xfrm>
          <a:off x="891970" y="177880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rPr>
            <a:t>Requirements</a:t>
          </a:r>
          <a:endParaRPr kumimoji="0" lang="en-US" sz="2700" b="0" i="0" u="none" strike="noStrike" kern="120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Arial"/>
            <a:cs typeface="Arial"/>
            <a:sym typeface="Arial"/>
          </a:endParaRPr>
        </a:p>
      </dsp:txBody>
      <dsp:txXfrm>
        <a:off x="891970" y="1778804"/>
        <a:ext cx="2193750" cy="720000"/>
      </dsp:txXfrm>
    </dsp:sp>
    <dsp:sp modelId="{47B9D0A9-9AB2-4678-968A-CBB8787A91C8}">
      <dsp:nvSpPr>
        <dsp:cNvPr id="0" name=""/>
        <dsp:cNvSpPr/>
      </dsp:nvSpPr>
      <dsp:spPr>
        <a:xfrm>
          <a:off x="3897407" y="23804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240B5-B11E-46B6-87F4-A6675695F2AE}">
      <dsp:nvSpPr>
        <dsp:cNvPr id="0" name=""/>
        <dsp:cNvSpPr/>
      </dsp:nvSpPr>
      <dsp:spPr>
        <a:xfrm>
          <a:off x="4182595" y="308992"/>
          <a:ext cx="767812" cy="76781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AB009-868D-4841-9A97-BA2A83D70ECF}">
      <dsp:nvSpPr>
        <dsp:cNvPr id="0" name=""/>
        <dsp:cNvSpPr/>
      </dsp:nvSpPr>
      <dsp:spPr>
        <a:xfrm>
          <a:off x="3469626" y="177880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rPr>
            <a:t>Components</a:t>
          </a:r>
          <a:endParaRPr lang="en-US" sz="2700" kern="1200" dirty="0"/>
        </a:p>
      </dsp:txBody>
      <dsp:txXfrm>
        <a:off x="3469626" y="1778804"/>
        <a:ext cx="2193750" cy="720000"/>
      </dsp:txXfrm>
    </dsp:sp>
    <dsp:sp modelId="{5C233138-023C-487D-A0FE-3054EF7F117F}">
      <dsp:nvSpPr>
        <dsp:cNvPr id="0" name=""/>
        <dsp:cNvSpPr/>
      </dsp:nvSpPr>
      <dsp:spPr>
        <a:xfrm>
          <a:off x="2608579" y="3047242"/>
          <a:ext cx="1338187" cy="1338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02995-B65F-4933-98C2-3D5328646C7F}">
      <dsp:nvSpPr>
        <dsp:cNvPr id="0" name=""/>
        <dsp:cNvSpPr/>
      </dsp:nvSpPr>
      <dsp:spPr>
        <a:xfrm>
          <a:off x="2893767" y="3332429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C5712-1B9B-4300-8437-D42DBEDE0115}">
      <dsp:nvSpPr>
        <dsp:cNvPr id="0" name=""/>
        <dsp:cNvSpPr/>
      </dsp:nvSpPr>
      <dsp:spPr>
        <a:xfrm>
          <a:off x="2180798" y="4802242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rPr>
            <a:t>Purpose</a:t>
          </a:r>
          <a:endParaRPr lang="en-US" sz="2700" kern="1200" dirty="0"/>
        </a:p>
      </dsp:txBody>
      <dsp:txXfrm>
        <a:off x="2180798" y="4802242"/>
        <a:ext cx="21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18D50-6CB5-4E26-BA9F-36A17374D595}">
      <dsp:nvSpPr>
        <dsp:cNvPr id="0" name=""/>
        <dsp:cNvSpPr/>
      </dsp:nvSpPr>
      <dsp:spPr>
        <a:xfrm>
          <a:off x="0" y="1528"/>
          <a:ext cx="9724031" cy="774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ACC68-15CA-4714-AF36-0672164E453F}">
      <dsp:nvSpPr>
        <dsp:cNvPr id="0" name=""/>
        <dsp:cNvSpPr/>
      </dsp:nvSpPr>
      <dsp:spPr>
        <a:xfrm>
          <a:off x="234377" y="175858"/>
          <a:ext cx="426140" cy="426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3F213-92EE-46F6-BC56-2094CAFAF727}">
      <dsp:nvSpPr>
        <dsp:cNvPr id="0" name=""/>
        <dsp:cNvSpPr/>
      </dsp:nvSpPr>
      <dsp:spPr>
        <a:xfrm>
          <a:off x="894894" y="1528"/>
          <a:ext cx="8829136" cy="77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00" tIns="82000" rIns="82000" bIns="8200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Internal System For Sales </a:t>
          </a:r>
        </a:p>
      </dsp:txBody>
      <dsp:txXfrm>
        <a:off x="894894" y="1528"/>
        <a:ext cx="8829136" cy="774800"/>
      </dsp:txXfrm>
    </dsp:sp>
    <dsp:sp modelId="{200FED31-B4B0-4409-9B0D-D1B7CDC6DC16}">
      <dsp:nvSpPr>
        <dsp:cNvPr id="0" name=""/>
        <dsp:cNvSpPr/>
      </dsp:nvSpPr>
      <dsp:spPr>
        <a:xfrm>
          <a:off x="0" y="970028"/>
          <a:ext cx="9724031" cy="774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B2C8A-EB6C-4D6D-9CED-E6A6B2576BA5}">
      <dsp:nvSpPr>
        <dsp:cNvPr id="0" name=""/>
        <dsp:cNvSpPr/>
      </dsp:nvSpPr>
      <dsp:spPr>
        <a:xfrm>
          <a:off x="234377" y="1144358"/>
          <a:ext cx="426140" cy="426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BFCD5-FB86-484E-8034-0FEC8BD9274E}">
      <dsp:nvSpPr>
        <dsp:cNvPr id="0" name=""/>
        <dsp:cNvSpPr/>
      </dsp:nvSpPr>
      <dsp:spPr>
        <a:xfrm>
          <a:off x="894894" y="970028"/>
          <a:ext cx="8829136" cy="77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00" tIns="82000" rIns="82000" bIns="8200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Application and </a:t>
          </a:r>
          <a:r>
            <a:rPr lang="en-US" sz="2200" b="0" i="0" kern="1200" baseline="0"/>
            <a:t>Database</a:t>
          </a:r>
          <a:endParaRPr lang="en-US" sz="2200" kern="1200"/>
        </a:p>
      </dsp:txBody>
      <dsp:txXfrm>
        <a:off x="894894" y="970028"/>
        <a:ext cx="8829136" cy="774800"/>
      </dsp:txXfrm>
    </dsp:sp>
    <dsp:sp modelId="{BF762C67-C195-47D2-A06A-8A3FDA367340}">
      <dsp:nvSpPr>
        <dsp:cNvPr id="0" name=""/>
        <dsp:cNvSpPr/>
      </dsp:nvSpPr>
      <dsp:spPr>
        <a:xfrm>
          <a:off x="0" y="1938529"/>
          <a:ext cx="9724031" cy="774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DE4E1-6A52-4B2E-8732-2650394411DE}">
      <dsp:nvSpPr>
        <dsp:cNvPr id="0" name=""/>
        <dsp:cNvSpPr/>
      </dsp:nvSpPr>
      <dsp:spPr>
        <a:xfrm>
          <a:off x="234377" y="2112859"/>
          <a:ext cx="426140" cy="426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7E74E-6B6A-498A-A915-135C600D07EA}">
      <dsp:nvSpPr>
        <dsp:cNvPr id="0" name=""/>
        <dsp:cNvSpPr/>
      </dsp:nvSpPr>
      <dsp:spPr>
        <a:xfrm>
          <a:off x="894894" y="1938529"/>
          <a:ext cx="8829136" cy="77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00" tIns="82000" rIns="82000" bIns="8200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/>
            <a:t>Employees works from Home in specific Days</a:t>
          </a:r>
          <a:endParaRPr lang="en-US" sz="2200" kern="1200" dirty="0"/>
        </a:p>
      </dsp:txBody>
      <dsp:txXfrm>
        <a:off x="894894" y="1938529"/>
        <a:ext cx="8829136" cy="774800"/>
      </dsp:txXfrm>
    </dsp:sp>
    <dsp:sp modelId="{28D097D1-CA18-49A6-9CCB-8BED2DF26FE6}">
      <dsp:nvSpPr>
        <dsp:cNvPr id="0" name=""/>
        <dsp:cNvSpPr/>
      </dsp:nvSpPr>
      <dsp:spPr>
        <a:xfrm>
          <a:off x="0" y="2907029"/>
          <a:ext cx="9724031" cy="774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410DC-AB4A-4497-B639-89A79DDC7FE5}">
      <dsp:nvSpPr>
        <dsp:cNvPr id="0" name=""/>
        <dsp:cNvSpPr/>
      </dsp:nvSpPr>
      <dsp:spPr>
        <a:xfrm>
          <a:off x="234377" y="3081359"/>
          <a:ext cx="426140" cy="4261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4C7B1-0ADD-4DE2-9044-D21636E8A259}">
      <dsp:nvSpPr>
        <dsp:cNvPr id="0" name=""/>
        <dsp:cNvSpPr/>
      </dsp:nvSpPr>
      <dsp:spPr>
        <a:xfrm>
          <a:off x="894894" y="2907029"/>
          <a:ext cx="8829136" cy="77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00" tIns="82000" rIns="82000" bIns="8200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Security and Cost are Priority for that System</a:t>
          </a:r>
          <a:r>
            <a:rPr lang="en-US" sz="2200" b="0" i="0" kern="1200" baseline="0" dirty="0"/>
            <a:t> </a:t>
          </a:r>
          <a:endParaRPr lang="en-US" sz="2200" kern="1200" dirty="0"/>
        </a:p>
      </dsp:txBody>
      <dsp:txXfrm>
        <a:off x="894894" y="2907029"/>
        <a:ext cx="8829136" cy="77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C607E-3596-45CC-8B3E-4EA2CE7605A3}">
      <dsp:nvSpPr>
        <dsp:cNvPr id="0" name=""/>
        <dsp:cNvSpPr/>
      </dsp:nvSpPr>
      <dsp:spPr>
        <a:xfrm>
          <a:off x="2224785" y="552310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25734" y="595751"/>
        <a:ext cx="22763" cy="4557"/>
      </dsp:txXfrm>
    </dsp:sp>
    <dsp:sp modelId="{74596C03-B427-43BA-B923-5EC7DB5DE7EB}">
      <dsp:nvSpPr>
        <dsp:cNvPr id="0" name=""/>
        <dsp:cNvSpPr/>
      </dsp:nvSpPr>
      <dsp:spPr>
        <a:xfrm>
          <a:off x="247190" y="4211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Requirements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1- Integration of On-Premises and Cloud Resources</a:t>
          </a:r>
          <a:r>
            <a:rPr lang="en-US" sz="1200" kern="1200" dirty="0"/>
            <a:t>  </a:t>
          </a:r>
        </a:p>
      </dsp:txBody>
      <dsp:txXfrm>
        <a:off x="247190" y="4211"/>
        <a:ext cx="1979394" cy="1187636"/>
      </dsp:txXfrm>
    </dsp:sp>
    <dsp:sp modelId="{6A8D597D-4130-4B07-8C93-96ABED5C5B34}">
      <dsp:nvSpPr>
        <dsp:cNvPr id="0" name=""/>
        <dsp:cNvSpPr/>
      </dsp:nvSpPr>
      <dsp:spPr>
        <a:xfrm>
          <a:off x="4659441" y="552310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0389" y="595751"/>
        <a:ext cx="22763" cy="4557"/>
      </dsp:txXfrm>
    </dsp:sp>
    <dsp:sp modelId="{3A911561-34D2-4151-BA6E-E4DB7D7ED8C6}">
      <dsp:nvSpPr>
        <dsp:cNvPr id="0" name=""/>
        <dsp:cNvSpPr/>
      </dsp:nvSpPr>
      <dsp:spPr>
        <a:xfrm>
          <a:off x="2681846" y="4211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Requirement</a:t>
          </a:r>
          <a:r>
            <a:rPr lang="en-US" sz="1200" kern="1200"/>
            <a:t>: Enable the client to manage both on-premises and cloud-based applications seamlessly.</a:t>
          </a:r>
        </a:p>
      </dsp:txBody>
      <dsp:txXfrm>
        <a:off x="2681846" y="4211"/>
        <a:ext cx="1979394" cy="1187636"/>
      </dsp:txXfrm>
    </dsp:sp>
    <dsp:sp modelId="{5DFB3302-094C-4CDE-BB78-D52F7844D403}">
      <dsp:nvSpPr>
        <dsp:cNvPr id="0" name=""/>
        <dsp:cNvSpPr/>
      </dsp:nvSpPr>
      <dsp:spPr>
        <a:xfrm>
          <a:off x="7094096" y="552310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95045" y="595751"/>
        <a:ext cx="22763" cy="4557"/>
      </dsp:txXfrm>
    </dsp:sp>
    <dsp:sp modelId="{5EC8035B-2C02-4764-B6CD-001506242A31}">
      <dsp:nvSpPr>
        <dsp:cNvPr id="0" name=""/>
        <dsp:cNvSpPr/>
      </dsp:nvSpPr>
      <dsp:spPr>
        <a:xfrm>
          <a:off x="5116501" y="4211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Objective</a:t>
          </a:r>
          <a:r>
            <a:rPr lang="en-US" sz="1200" kern="1200"/>
            <a:t>: Maintain part of the application on-premises while integrating it with the cloud infrastructure for unified management and operations.</a:t>
          </a:r>
        </a:p>
      </dsp:txBody>
      <dsp:txXfrm>
        <a:off x="5116501" y="4211"/>
        <a:ext cx="1979394" cy="1187636"/>
      </dsp:txXfrm>
    </dsp:sp>
    <dsp:sp modelId="{0DF54D33-A0A1-4EA8-B1A1-E062166AF9C2}">
      <dsp:nvSpPr>
        <dsp:cNvPr id="0" name=""/>
        <dsp:cNvSpPr/>
      </dsp:nvSpPr>
      <dsp:spPr>
        <a:xfrm>
          <a:off x="1236887" y="1190048"/>
          <a:ext cx="7303967" cy="424660"/>
        </a:xfrm>
        <a:custGeom>
          <a:avLst/>
          <a:gdLst/>
          <a:ahLst/>
          <a:cxnLst/>
          <a:rect l="0" t="0" r="0" b="0"/>
          <a:pathLst>
            <a:path>
              <a:moveTo>
                <a:pt x="7303967" y="0"/>
              </a:moveTo>
              <a:lnTo>
                <a:pt x="7303967" y="229430"/>
              </a:lnTo>
              <a:lnTo>
                <a:pt x="0" y="229430"/>
              </a:lnTo>
              <a:lnTo>
                <a:pt x="0" y="424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05917" y="1400100"/>
        <a:ext cx="365907" cy="4557"/>
      </dsp:txXfrm>
    </dsp:sp>
    <dsp:sp modelId="{37338A99-8051-4BD8-9843-A3F46D751852}">
      <dsp:nvSpPr>
        <dsp:cNvPr id="0" name=""/>
        <dsp:cNvSpPr/>
      </dsp:nvSpPr>
      <dsp:spPr>
        <a:xfrm>
          <a:off x="7551157" y="4211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Deliverables</a:t>
          </a:r>
          <a:r>
            <a:rPr lang="en-US" sz="1200" kern="1200"/>
            <a:t>: Establish secure and efficient communication between the on-premises infrastructure and cloud services.</a:t>
          </a:r>
        </a:p>
      </dsp:txBody>
      <dsp:txXfrm>
        <a:off x="7551157" y="4211"/>
        <a:ext cx="1979394" cy="1187636"/>
      </dsp:txXfrm>
    </dsp:sp>
    <dsp:sp modelId="{45063CD4-1AAA-44A1-BAA5-5D326ADA53D3}">
      <dsp:nvSpPr>
        <dsp:cNvPr id="0" name=""/>
        <dsp:cNvSpPr/>
      </dsp:nvSpPr>
      <dsp:spPr>
        <a:xfrm>
          <a:off x="2224785" y="2195208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25734" y="2238649"/>
        <a:ext cx="22763" cy="4557"/>
      </dsp:txXfrm>
    </dsp:sp>
    <dsp:sp modelId="{B416F52E-07F7-49BC-A486-4333CB5415BF}">
      <dsp:nvSpPr>
        <dsp:cNvPr id="0" name=""/>
        <dsp:cNvSpPr/>
      </dsp:nvSpPr>
      <dsp:spPr>
        <a:xfrm>
          <a:off x="247190" y="1647109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2- Tagging for Cost Management and Location Compliance</a:t>
          </a:r>
          <a:endParaRPr lang="en-US" sz="1200" kern="1200"/>
        </a:p>
      </dsp:txBody>
      <dsp:txXfrm>
        <a:off x="247190" y="1647109"/>
        <a:ext cx="1979394" cy="1187636"/>
      </dsp:txXfrm>
    </dsp:sp>
    <dsp:sp modelId="{F70E40FF-E519-4D58-8179-6E9F08A3E57B}">
      <dsp:nvSpPr>
        <dsp:cNvPr id="0" name=""/>
        <dsp:cNvSpPr/>
      </dsp:nvSpPr>
      <dsp:spPr>
        <a:xfrm>
          <a:off x="4659441" y="2195208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0389" y="2238649"/>
        <a:ext cx="22763" cy="4557"/>
      </dsp:txXfrm>
    </dsp:sp>
    <dsp:sp modelId="{23671DD6-4755-425F-A662-3702748B047F}">
      <dsp:nvSpPr>
        <dsp:cNvPr id="0" name=""/>
        <dsp:cNvSpPr/>
      </dsp:nvSpPr>
      <dsp:spPr>
        <a:xfrm>
          <a:off x="2681846" y="1647109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Requirement</a:t>
          </a:r>
          <a:r>
            <a:rPr lang="en-US" sz="1200" kern="1200"/>
            <a:t>: Implement a system for tagging resources to track costs and enforce geographic deployment restrictions.</a:t>
          </a:r>
        </a:p>
      </dsp:txBody>
      <dsp:txXfrm>
        <a:off x="2681846" y="1647109"/>
        <a:ext cx="1979394" cy="1187636"/>
      </dsp:txXfrm>
    </dsp:sp>
    <dsp:sp modelId="{55FD14B9-E9C7-4C45-9537-C5EC7B1BB659}">
      <dsp:nvSpPr>
        <dsp:cNvPr id="0" name=""/>
        <dsp:cNvSpPr/>
      </dsp:nvSpPr>
      <dsp:spPr>
        <a:xfrm>
          <a:off x="7094096" y="2195208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95045" y="2238649"/>
        <a:ext cx="22763" cy="4557"/>
      </dsp:txXfrm>
    </dsp:sp>
    <dsp:sp modelId="{817ED326-22E7-407C-8B36-B7C24118D6FF}">
      <dsp:nvSpPr>
        <dsp:cNvPr id="0" name=""/>
        <dsp:cNvSpPr/>
      </dsp:nvSpPr>
      <dsp:spPr>
        <a:xfrm>
          <a:off x="5116501" y="1647109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</a:t>
          </a:r>
          <a:r>
            <a:rPr lang="en-US" sz="1200" kern="1200" dirty="0"/>
            <a:t>: Ensure all resources are tagged with relevant information for cost optimization and to comply with approved geographic locations for resource deployment.</a:t>
          </a:r>
        </a:p>
      </dsp:txBody>
      <dsp:txXfrm>
        <a:off x="5116501" y="1647109"/>
        <a:ext cx="1979394" cy="1187636"/>
      </dsp:txXfrm>
    </dsp:sp>
    <dsp:sp modelId="{B211AD86-0A80-4B14-9210-D7ED5F8FCDAC}">
      <dsp:nvSpPr>
        <dsp:cNvPr id="0" name=""/>
        <dsp:cNvSpPr/>
      </dsp:nvSpPr>
      <dsp:spPr>
        <a:xfrm>
          <a:off x="1236887" y="2832946"/>
          <a:ext cx="7303967" cy="424660"/>
        </a:xfrm>
        <a:custGeom>
          <a:avLst/>
          <a:gdLst/>
          <a:ahLst/>
          <a:cxnLst/>
          <a:rect l="0" t="0" r="0" b="0"/>
          <a:pathLst>
            <a:path>
              <a:moveTo>
                <a:pt x="7303967" y="0"/>
              </a:moveTo>
              <a:lnTo>
                <a:pt x="7303967" y="229430"/>
              </a:lnTo>
              <a:lnTo>
                <a:pt x="0" y="229430"/>
              </a:lnTo>
              <a:lnTo>
                <a:pt x="0" y="424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05917" y="3042998"/>
        <a:ext cx="365907" cy="4557"/>
      </dsp:txXfrm>
    </dsp:sp>
    <dsp:sp modelId="{57522840-62F1-47FB-B99B-3D72228DBE05}">
      <dsp:nvSpPr>
        <dsp:cNvPr id="0" name=""/>
        <dsp:cNvSpPr/>
      </dsp:nvSpPr>
      <dsp:spPr>
        <a:xfrm>
          <a:off x="7551157" y="1647109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Deliverables</a:t>
          </a:r>
          <a:r>
            <a:rPr lang="en-US" sz="1200" kern="1200"/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Enforce tagging policies on all newly created resources for cost tracking.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Restrict resource deployment to specific geographic regions and prevent deployment outside approved locations.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Develop a process to monitor and manage tagged resources effectively.</a:t>
          </a:r>
        </a:p>
      </dsp:txBody>
      <dsp:txXfrm>
        <a:off x="7551157" y="1647109"/>
        <a:ext cx="1979394" cy="1187636"/>
      </dsp:txXfrm>
    </dsp:sp>
    <dsp:sp modelId="{CEF4393E-29A3-4439-B47A-B14EF4F67510}">
      <dsp:nvSpPr>
        <dsp:cNvPr id="0" name=""/>
        <dsp:cNvSpPr/>
      </dsp:nvSpPr>
      <dsp:spPr>
        <a:xfrm>
          <a:off x="2224785" y="3838105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25734" y="3881547"/>
        <a:ext cx="22763" cy="4557"/>
      </dsp:txXfrm>
    </dsp:sp>
    <dsp:sp modelId="{01A2A3F5-A719-462C-86B7-ADF6D83E5555}">
      <dsp:nvSpPr>
        <dsp:cNvPr id="0" name=""/>
        <dsp:cNvSpPr/>
      </dsp:nvSpPr>
      <dsp:spPr>
        <a:xfrm>
          <a:off x="247190" y="3290007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3- Security Configuration for Internal Website Access</a:t>
          </a:r>
          <a:endParaRPr lang="en-US" sz="1200" kern="1200"/>
        </a:p>
      </dsp:txBody>
      <dsp:txXfrm>
        <a:off x="247190" y="3290007"/>
        <a:ext cx="1979394" cy="1187636"/>
      </dsp:txXfrm>
    </dsp:sp>
    <dsp:sp modelId="{8C6A69AF-FD94-4DE5-9E05-E50002D93BF2}">
      <dsp:nvSpPr>
        <dsp:cNvPr id="0" name=""/>
        <dsp:cNvSpPr/>
      </dsp:nvSpPr>
      <dsp:spPr>
        <a:xfrm>
          <a:off x="4659441" y="3838105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0389" y="3881547"/>
        <a:ext cx="22763" cy="4557"/>
      </dsp:txXfrm>
    </dsp:sp>
    <dsp:sp modelId="{7ACB90CF-CE40-453F-86C1-777D00687B06}">
      <dsp:nvSpPr>
        <dsp:cNvPr id="0" name=""/>
        <dsp:cNvSpPr/>
      </dsp:nvSpPr>
      <dsp:spPr>
        <a:xfrm>
          <a:off x="2681846" y="3290007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Requirement</a:t>
          </a:r>
          <a:r>
            <a:rPr lang="en-US" sz="1200" kern="1200" dirty="0"/>
            <a:t>: Configure security rules to control access to an internal website from specific subnets.</a:t>
          </a:r>
        </a:p>
      </dsp:txBody>
      <dsp:txXfrm>
        <a:off x="2681846" y="3290007"/>
        <a:ext cx="1979394" cy="1187636"/>
      </dsp:txXfrm>
    </dsp:sp>
    <dsp:sp modelId="{6A5433FC-2FA4-4F73-B956-C29EEAA15D82}">
      <dsp:nvSpPr>
        <dsp:cNvPr id="0" name=""/>
        <dsp:cNvSpPr/>
      </dsp:nvSpPr>
      <dsp:spPr>
        <a:xfrm>
          <a:off x="7094096" y="3838105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95045" y="3881547"/>
        <a:ext cx="22763" cy="4557"/>
      </dsp:txXfrm>
    </dsp:sp>
    <dsp:sp modelId="{09053015-B6C8-421D-97FC-55B5716D1BE7}">
      <dsp:nvSpPr>
        <dsp:cNvPr id="0" name=""/>
        <dsp:cNvSpPr/>
      </dsp:nvSpPr>
      <dsp:spPr>
        <a:xfrm>
          <a:off x="5116501" y="3290007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Objective</a:t>
          </a:r>
          <a:r>
            <a:rPr lang="en-US" sz="1200" kern="1200" dirty="0"/>
            <a:t>: Secure the internal website by limiting access to designated subnets only.</a:t>
          </a:r>
        </a:p>
      </dsp:txBody>
      <dsp:txXfrm>
        <a:off x="5116501" y="3290007"/>
        <a:ext cx="1979394" cy="1187636"/>
      </dsp:txXfrm>
    </dsp:sp>
    <dsp:sp modelId="{F1413C15-E787-4B12-BDC2-65DE7EDF32E3}">
      <dsp:nvSpPr>
        <dsp:cNvPr id="0" name=""/>
        <dsp:cNvSpPr/>
      </dsp:nvSpPr>
      <dsp:spPr>
        <a:xfrm>
          <a:off x="1236887" y="4475844"/>
          <a:ext cx="7303967" cy="424660"/>
        </a:xfrm>
        <a:custGeom>
          <a:avLst/>
          <a:gdLst/>
          <a:ahLst/>
          <a:cxnLst/>
          <a:rect l="0" t="0" r="0" b="0"/>
          <a:pathLst>
            <a:path>
              <a:moveTo>
                <a:pt x="7303967" y="0"/>
              </a:moveTo>
              <a:lnTo>
                <a:pt x="7303967" y="229430"/>
              </a:lnTo>
              <a:lnTo>
                <a:pt x="0" y="229430"/>
              </a:lnTo>
              <a:lnTo>
                <a:pt x="0" y="424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05917" y="4685896"/>
        <a:ext cx="365907" cy="4557"/>
      </dsp:txXfrm>
    </dsp:sp>
    <dsp:sp modelId="{4FA457D9-17A0-49A2-9D76-E5647EA54458}">
      <dsp:nvSpPr>
        <dsp:cNvPr id="0" name=""/>
        <dsp:cNvSpPr/>
      </dsp:nvSpPr>
      <dsp:spPr>
        <a:xfrm>
          <a:off x="7551157" y="3290007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Deliverables</a:t>
          </a:r>
          <a:r>
            <a:rPr lang="en-US" sz="1200" kern="1200"/>
            <a:t>: </a:t>
          </a:r>
        </a:p>
      </dsp:txBody>
      <dsp:txXfrm>
        <a:off x="7551157" y="3290007"/>
        <a:ext cx="1979394" cy="1187636"/>
      </dsp:txXfrm>
    </dsp:sp>
    <dsp:sp modelId="{E5F9DAF6-E9B9-4082-BA99-A2354D83919B}">
      <dsp:nvSpPr>
        <dsp:cNvPr id="0" name=""/>
        <dsp:cNvSpPr/>
      </dsp:nvSpPr>
      <dsp:spPr>
        <a:xfrm>
          <a:off x="2224785" y="5481003"/>
          <a:ext cx="424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25734" y="5524445"/>
        <a:ext cx="22763" cy="4557"/>
      </dsp:txXfrm>
    </dsp:sp>
    <dsp:sp modelId="{FA2952DE-40DF-4D85-A72F-EACEAC659C22}">
      <dsp:nvSpPr>
        <dsp:cNvPr id="0" name=""/>
        <dsp:cNvSpPr/>
      </dsp:nvSpPr>
      <dsp:spPr>
        <a:xfrm>
          <a:off x="247190" y="4932905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Set up rules that permit traffic from approved subnets to access the internal website.</a:t>
          </a:r>
        </a:p>
      </dsp:txBody>
      <dsp:txXfrm>
        <a:off x="247190" y="4932905"/>
        <a:ext cx="1979394" cy="1187636"/>
      </dsp:txXfrm>
    </dsp:sp>
    <dsp:sp modelId="{4E35A591-9C11-4E53-95E2-E37D33E35537}">
      <dsp:nvSpPr>
        <dsp:cNvPr id="0" name=""/>
        <dsp:cNvSpPr/>
      </dsp:nvSpPr>
      <dsp:spPr>
        <a:xfrm>
          <a:off x="2681846" y="4932905"/>
          <a:ext cx="1979394" cy="11876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92" tIns="101810" rIns="96992" bIns="10181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Block unauthorized traffic to maintain network security.</a:t>
          </a:r>
        </a:p>
      </dsp:txBody>
      <dsp:txXfrm>
        <a:off x="2681846" y="4932905"/>
        <a:ext cx="1979394" cy="118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C1A5E-39C7-44E3-BB38-A27B1654B1B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B08F6-CAEE-4086-ACBF-C25C930A1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08F6-CAEE-4086-ACBF-C25C930A19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4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08F6-CAEE-4086-ACBF-C25C930A19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8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08F6-CAEE-4086-ACBF-C25C930A19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1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08F6-CAEE-4086-ACBF-C25C930A19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9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08F6-CAEE-4086-ACBF-C25C930A19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1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132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6543-AE71-F44F-44D9-988453979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D7AE7-C6C6-20A9-4683-5C69AA178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7F19-AB85-AA4D-EC67-B309E31D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83B23-8C6A-A9F6-54CE-1D471AC8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94B2-1017-89C1-07FE-6E3DAE08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6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AFC1-A20A-D71A-F208-FE1F3581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AFE42-3057-6079-A1DA-9682C96AC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184F-7752-2A1C-0383-F88814C3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39481-F9AA-5AF2-8F6F-23D879BC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1A34B-D996-23AA-A62E-86DFC07B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E8FDF-B31E-D42B-2AAE-8C1674521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683C6-85D7-9188-DF9A-D2687922E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11B9C-6EC0-D9CA-CE52-A5B2061B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90292-5797-33BD-BEE0-0996B215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74603-868E-4F53-F84B-CB66423D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940E-6C2E-118D-B40D-6EA2399C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0759A-F1F5-1F59-3B09-1A133E066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6898A-BDD5-FAA6-B127-D20F34D1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FE768-D2DA-7986-428C-2E52CF928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07C04-672F-25F0-669D-4C71BBB2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9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E3D2-6F5B-0352-1458-2B1FD05E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30BB0-FB92-3E23-7FB9-282A8445F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B98F-8628-E10F-6FCE-436846BE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0646D-4486-7026-D8E3-FC94A5E5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397E-C86C-A9CE-67DC-4E46D238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2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92FCD-6DBD-2CB5-62FB-1F4F1ACA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4298-CC65-8A3C-6F7B-FCE9774D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3381D-883E-52D1-E5F9-A4610D856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E1384-C688-A482-F6F2-1B817F74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08263-972E-2EA5-0EAE-B67F9352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83C59-0579-5A7B-C7EB-46853D0B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A33C-236F-231E-0354-1A081C820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2B626-D16F-F446-D658-7250207CD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BD97C-BCFC-9F76-48E6-7C66FFA7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E0075-7BCD-82B2-2B8D-4283AA072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8188E-0016-363D-ABA6-A7995D3CD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E214D-21A2-3689-CA11-D61DD120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76783-3851-7B43-F966-DA622B14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E6CFE-33CD-4AE7-2A41-FC88FEBD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4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8443-357C-4720-F7A0-C016B921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030F26-7BA2-B570-B5A2-14905B83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4402E-94CF-CC77-C0E6-746A92DD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5D85D-105C-C54F-34F9-3D717961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9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A2B12-D6DC-D9AE-C5CE-7284F369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84A53-1156-CC56-A106-A66362F0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25AB8-0AF2-359C-E08D-DBF432BF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9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C49D-A1A4-206F-1C44-DBDAC9F5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35C1-0436-3B22-B769-15ECEB0B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04229-F878-328A-7296-87725DE09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4D1A0-FD5C-2FC4-BC79-D1E1535D4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BE037-E23B-5150-57A7-431AFE38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210A1-2F44-87C3-5205-E9BBC4B3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5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B5DE-BB4F-C120-984C-E90FEDB9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2A990-2B5C-FA4B-6039-04C20DC9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CB1FA-5EE0-0309-0B71-99E7CD7EB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E8AA0-CD8E-9E97-B56D-E52F677E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81188-9C6B-DAD0-8D36-B5E4D79A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95EAC-C7D0-4523-5BE5-F100B858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98ACF0-2767-C8D8-0B03-15EDE507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13C3B-8622-33BF-58E5-EC033BC89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EEC52-9D73-7E6C-A30A-53AAABC1A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93D41F-62A0-4323-8ED8-C22F98FC96D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49FE4-5542-6568-0079-E93303A4F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0147-EB09-5B79-CF70-B0FC3F21C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EE91F6-ABD1-4869-B396-B0B985FE2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0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F7D28-9149-0582-5A52-EFB2E4E34600}"/>
              </a:ext>
            </a:extLst>
          </p:cNvPr>
          <p:cNvSpPr txBox="1"/>
          <p:nvPr/>
        </p:nvSpPr>
        <p:spPr>
          <a:xfrm>
            <a:off x="160835" y="2214034"/>
            <a:ext cx="5706964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DEPI  Project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Hub &amp; Spoke Architecture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(Global O3M)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AB39F9E-33CB-3F63-CC94-FEC170E13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74" y="2048255"/>
            <a:ext cx="4575326" cy="3050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7A90B0-860B-D65B-2FB1-1CB96A95CA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05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B2BC2496-F2E8-E4C2-AF17-DD3075DD6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17751D-4D70-3558-B67C-03C6AD264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3B5DD-66FC-CEC7-5614-9963F7C8A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B8718C-3A85-9AF0-626D-877362BDF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70542-D1FF-FB81-04D7-04B5480DF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9D736-32EE-72CD-47BF-D7E31AA74ABF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Requirements</a:t>
            </a:r>
          </a:p>
        </p:txBody>
      </p:sp>
      <p:graphicFrame>
        <p:nvGraphicFramePr>
          <p:cNvPr id="9" name="Google Shape;627;p19">
            <a:extLst>
              <a:ext uri="{FF2B5EF4-FFF2-40B4-BE49-F238E27FC236}">
                <a16:creationId xmlns:a16="http://schemas.microsoft.com/office/drawing/2014/main" id="{089637A8-9AFC-F7B7-43D2-6FF1C52F9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334910"/>
              </p:ext>
            </p:extLst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FDF0135-3741-B664-C562-60D458E83FF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1094112" y="6001555"/>
            <a:ext cx="1260498" cy="8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4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6E3F6A-3822-5C0E-B04C-8FB2E0256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61805-730A-507D-3881-4DADCCA46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8F657-D0ED-4322-3D7D-750EF4CBF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0E4427-7729-473C-C385-884884BE2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C635E-B4B3-B553-4C5D-0F2E8D3C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04992-58AF-114B-AD04-09314E422BF3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Components</a:t>
            </a:r>
          </a:p>
        </p:txBody>
      </p:sp>
      <p:sp>
        <p:nvSpPr>
          <p:cNvPr id="16" name="Google Shape;627;p19">
            <a:extLst>
              <a:ext uri="{FF2B5EF4-FFF2-40B4-BE49-F238E27FC236}">
                <a16:creationId xmlns:a16="http://schemas.microsoft.com/office/drawing/2014/main" id="{D610FB68-B287-45B3-E511-5A627A274172}"/>
              </a:ext>
            </a:extLst>
          </p:cNvPr>
          <p:cNvSpPr txBox="1"/>
          <p:nvPr/>
        </p:nvSpPr>
        <p:spPr>
          <a:xfrm>
            <a:off x="761800" y="2315779"/>
            <a:ext cx="3427427" cy="39243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VMSS for web site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/>
              </a:rPr>
              <a:t>Azure DB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 Balancer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/>
              </a:rPr>
              <a:t>Private Endpoint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DNS Private Zones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7" name="Picture 16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5581A304-12B3-E93B-07CB-683AC62A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46" y="1903531"/>
            <a:ext cx="8143929" cy="4032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C95096-BE6B-FBDB-B953-E0F091E63C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1068313" y="6090366"/>
            <a:ext cx="1131144" cy="7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45581C-73F7-176F-5EB0-FDC1DE9C2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29DFE-A2D8-2A29-EB09-AC35487D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4ED2FA-BEAB-C38C-BD84-10CAA9193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9D3E4D-BD9C-0C05-CFDF-1A306051F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43B6B5-1F23-4F85-3754-3F69E99E1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B40F1-CF82-98E5-A818-9BD970A3621B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Arial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Purpose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Arial"/>
            </a:endParaRPr>
          </a:p>
        </p:txBody>
      </p:sp>
      <p:sp>
        <p:nvSpPr>
          <p:cNvPr id="24" name="Google Shape;627;p19">
            <a:extLst>
              <a:ext uri="{FF2B5EF4-FFF2-40B4-BE49-F238E27FC236}">
                <a16:creationId xmlns:a16="http://schemas.microsoft.com/office/drawing/2014/main" id="{9B05A5FB-8384-9F86-1B75-69CAF2F6CE53}"/>
              </a:ext>
            </a:extLst>
          </p:cNvPr>
          <p:cNvSpPr txBox="1"/>
          <p:nvPr/>
        </p:nvSpPr>
        <p:spPr>
          <a:xfrm>
            <a:off x="209550" y="2046554"/>
            <a:ext cx="5192432" cy="39243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VMSS</a:t>
            </a:r>
            <a:endParaRPr lang="ar-EG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/>
              </a:rPr>
              <a:t>Azure SQL Role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Internal Load Balancer Roles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/>
              </a:rPr>
              <a:t>Private Endpoint Role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DNS Private Zones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26" name="Picture 25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8CC43F34-1F21-DD62-8F65-5FC4B567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64" y="2039863"/>
            <a:ext cx="7507432" cy="37176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E92B7B-D31E-0556-30CB-55F2599E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1267550" y="6107037"/>
            <a:ext cx="1106579" cy="7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5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2ED003B-0211-E022-E81F-777B3B35F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11DAC-D6AA-C181-7BB3-64F79BE64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7FE723-3419-499C-FA4E-C346A96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D6A8CB-3610-8E2F-43C1-671F6AA0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09473-AEFD-66E7-8791-87C7C26D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68AAD-6619-42BD-DB55-5DA0D9BD8061}"/>
              </a:ext>
            </a:extLst>
          </p:cNvPr>
          <p:cNvSpPr txBox="1"/>
          <p:nvPr/>
        </p:nvSpPr>
        <p:spPr>
          <a:xfrm>
            <a:off x="326152" y="1796574"/>
            <a:ext cx="9895951" cy="10336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Arial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Shared services (hub)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cap="all"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04110-4ADF-DB03-2C66-EA6AD22EBC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1085417" y="-6692"/>
            <a:ext cx="1106579" cy="7509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9BEFD8-2C93-26A2-64B5-988795B178A4}"/>
              </a:ext>
            </a:extLst>
          </p:cNvPr>
          <p:cNvSpPr txBox="1"/>
          <p:nvPr/>
        </p:nvSpPr>
        <p:spPr>
          <a:xfrm>
            <a:off x="674104" y="3256280"/>
            <a:ext cx="4029123" cy="19156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Firewall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Bastion Host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virtual gateway VPN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403" y="1586583"/>
            <a:ext cx="1952898" cy="48489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ACB5FC-B3CF-74C3-0D24-5AC41F443140}"/>
              </a:ext>
            </a:extLst>
          </p:cNvPr>
          <p:cNvCxnSpPr>
            <a:cxnSpLocks/>
          </p:cNvCxnSpPr>
          <p:nvPr/>
        </p:nvCxnSpPr>
        <p:spPr>
          <a:xfrm>
            <a:off x="459350" y="2830243"/>
            <a:ext cx="519067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4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067986-485D-0E02-3F81-4BE3082C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" t="2666" r="1768" b="2751"/>
          <a:stretch/>
        </p:blipFill>
        <p:spPr>
          <a:xfrm>
            <a:off x="3041072" y="5111"/>
            <a:ext cx="6546273" cy="6852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D2ECEA-E9CE-ABF0-F165-A42BB28D28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885419" y="0"/>
            <a:ext cx="1306581" cy="8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7450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65CFAD-ACD1-5FF7-89C7-0BA00F415967}"/>
              </a:ext>
            </a:extLst>
          </p:cNvPr>
          <p:cNvSpPr txBox="1"/>
          <p:nvPr/>
        </p:nvSpPr>
        <p:spPr>
          <a:xfrm>
            <a:off x="60198" y="589718"/>
            <a:ext cx="6486906" cy="1289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b="1" dirty="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b="1" dirty="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Secure Connectivity between hub and spokes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2B0B-B4FB-F9D8-51D4-2A0F1435FF4F}"/>
              </a:ext>
            </a:extLst>
          </p:cNvPr>
          <p:cNvSpPr txBox="1"/>
          <p:nvPr/>
        </p:nvSpPr>
        <p:spPr>
          <a:xfrm>
            <a:off x="371094" y="2271453"/>
            <a:ext cx="3908298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60198" y="2084488"/>
            <a:ext cx="648690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sz="2400" b="1" dirty="0"/>
              <a:t>peering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 and efficient connectivity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latency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bandwidth</a:t>
            </a:r>
          </a:p>
          <a:p>
            <a:r>
              <a:rPr lang="en-US" sz="2000" b="1" dirty="0"/>
              <a:t> 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BAB7F9-06E6-F88C-18A5-6C0361B3D7AE}"/>
              </a:ext>
            </a:extLst>
          </p:cNvPr>
          <p:cNvCxnSpPr>
            <a:cxnSpLocks/>
          </p:cNvCxnSpPr>
          <p:nvPr/>
        </p:nvCxnSpPr>
        <p:spPr>
          <a:xfrm>
            <a:off x="60198" y="1947326"/>
            <a:ext cx="519067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00DDE6-6033-4178-4769-23F1FF03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885419" y="0"/>
            <a:ext cx="1306581" cy="886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2C2AF-410D-A40F-EA25-C32D354B0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0" t="10466" r="13063" b="4362"/>
          <a:stretch/>
        </p:blipFill>
        <p:spPr>
          <a:xfrm>
            <a:off x="5865251" y="1740200"/>
            <a:ext cx="5805053" cy="48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5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65CFAD-ACD1-5FF7-89C7-0BA00F415967}"/>
              </a:ext>
            </a:extLst>
          </p:cNvPr>
          <p:cNvSpPr txBox="1"/>
          <p:nvPr/>
        </p:nvSpPr>
        <p:spPr>
          <a:xfrm>
            <a:off x="142494" y="663147"/>
            <a:ext cx="6322314" cy="1271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Centralized Firewall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2B0B-B4FB-F9D8-51D4-2A0F1435FF4F}"/>
              </a:ext>
            </a:extLst>
          </p:cNvPr>
          <p:cNvSpPr txBox="1"/>
          <p:nvPr/>
        </p:nvSpPr>
        <p:spPr>
          <a:xfrm>
            <a:off x="371094" y="2718054"/>
            <a:ext cx="3908298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142494" y="2613392"/>
            <a:ext cx="64869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 Traffic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DNAT Rule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Network Rule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App Rule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Enable DDOS protection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950C10-18A9-CE1E-1E6A-CE5C07DA77A6}"/>
              </a:ext>
            </a:extLst>
          </p:cNvPr>
          <p:cNvCxnSpPr>
            <a:cxnSpLocks/>
          </p:cNvCxnSpPr>
          <p:nvPr/>
        </p:nvCxnSpPr>
        <p:spPr>
          <a:xfrm>
            <a:off x="60198" y="1600962"/>
            <a:ext cx="390220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023E49-2832-C752-9638-09A3084DB5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885419" y="0"/>
            <a:ext cx="1306581" cy="886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EF2E45-353A-DF56-DC4A-3ADD41EAD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3" t="9561" r="13808" b="3003"/>
          <a:stretch/>
        </p:blipFill>
        <p:spPr>
          <a:xfrm>
            <a:off x="5450101" y="1467693"/>
            <a:ext cx="6118444" cy="50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8059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65CFAD-ACD1-5FF7-89C7-0BA00F415967}"/>
              </a:ext>
            </a:extLst>
          </p:cNvPr>
          <p:cNvSpPr txBox="1"/>
          <p:nvPr/>
        </p:nvSpPr>
        <p:spPr>
          <a:xfrm>
            <a:off x="0" y="724110"/>
            <a:ext cx="6322314" cy="1271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Secure Remote Access To VM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98" y="2389288"/>
            <a:ext cx="648690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 solution for RDP/SSH </a:t>
            </a:r>
          </a:p>
          <a:p>
            <a:r>
              <a:rPr lang="en-US" sz="2400" dirty="0"/>
              <a:t>     connectivity to the virtual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Azure Bastion host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9" r="21785" b="4956"/>
          <a:stretch/>
        </p:blipFill>
        <p:spPr>
          <a:xfrm>
            <a:off x="6547104" y="980710"/>
            <a:ext cx="5093353" cy="57552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C4AAA4-E81B-22DC-B35D-423C7EE32925}"/>
              </a:ext>
            </a:extLst>
          </p:cNvPr>
          <p:cNvCxnSpPr>
            <a:cxnSpLocks/>
          </p:cNvCxnSpPr>
          <p:nvPr/>
        </p:nvCxnSpPr>
        <p:spPr>
          <a:xfrm>
            <a:off x="60198" y="1600962"/>
            <a:ext cx="455336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4B3221E-645B-0321-4E1B-04986234A7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885419" y="0"/>
            <a:ext cx="1306581" cy="886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A22FB-A12E-2F21-DF3A-A6DFAA59E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3" r="19314" b="7336"/>
          <a:stretch/>
        </p:blipFill>
        <p:spPr>
          <a:xfrm>
            <a:off x="7961929" y="980710"/>
            <a:ext cx="4169873" cy="5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900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65CFAD-ACD1-5FF7-89C7-0BA00F415967}"/>
              </a:ext>
            </a:extLst>
          </p:cNvPr>
          <p:cNvSpPr txBox="1"/>
          <p:nvPr/>
        </p:nvSpPr>
        <p:spPr>
          <a:xfrm>
            <a:off x="60198" y="549799"/>
            <a:ext cx="6322314" cy="1533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Secure Connectivity to on premises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2B0B-B4FB-F9D8-51D4-2A0F1435FF4F}"/>
              </a:ext>
            </a:extLst>
          </p:cNvPr>
          <p:cNvSpPr txBox="1"/>
          <p:nvPr/>
        </p:nvSpPr>
        <p:spPr>
          <a:xfrm>
            <a:off x="371094" y="2718054"/>
            <a:ext cx="3908298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-104395" y="2361579"/>
            <a:ext cx="67978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Implemented a VPN Gateway to establish a secure connection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Configured a site-to-site (S2S)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Created a point-to-site (P2S) VPN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5" r="22173" b="4443"/>
          <a:stretch/>
        </p:blipFill>
        <p:spPr>
          <a:xfrm>
            <a:off x="6789573" y="1682027"/>
            <a:ext cx="4888993" cy="4726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C09DAC-B514-284F-6B29-AB45D0121D48}"/>
              </a:ext>
            </a:extLst>
          </p:cNvPr>
          <p:cNvCxnSpPr>
            <a:cxnSpLocks/>
          </p:cNvCxnSpPr>
          <p:nvPr/>
        </p:nvCxnSpPr>
        <p:spPr>
          <a:xfrm>
            <a:off x="60198" y="1600962"/>
            <a:ext cx="55093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E6F506E-D598-83EE-3D0E-EB7104B213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885419" y="0"/>
            <a:ext cx="1306581" cy="886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F29CFF-D0F3-E37F-6C2C-E4A764905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7" t="10759" r="16200" b="5434"/>
          <a:stretch/>
        </p:blipFill>
        <p:spPr>
          <a:xfrm>
            <a:off x="8178645" y="1600962"/>
            <a:ext cx="3906982" cy="48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65CFAD-ACD1-5FF7-89C7-0BA00F415967}"/>
              </a:ext>
            </a:extLst>
          </p:cNvPr>
          <p:cNvSpPr txBox="1"/>
          <p:nvPr/>
        </p:nvSpPr>
        <p:spPr>
          <a:xfrm>
            <a:off x="60198" y="786384"/>
            <a:ext cx="632231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Traffic Direction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2B0B-B4FB-F9D8-51D4-2A0F1435FF4F}"/>
              </a:ext>
            </a:extLst>
          </p:cNvPr>
          <p:cNvSpPr txBox="1"/>
          <p:nvPr/>
        </p:nvSpPr>
        <p:spPr>
          <a:xfrm>
            <a:off x="371094" y="2718054"/>
            <a:ext cx="3908298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" r="21555" b="7180"/>
          <a:stretch/>
        </p:blipFill>
        <p:spPr>
          <a:xfrm>
            <a:off x="3592883" y="1941984"/>
            <a:ext cx="8425279" cy="4513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C4490F-5D55-5F23-91E8-8416B925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885419" y="0"/>
            <a:ext cx="1306581" cy="886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817292"/>
            <a:ext cx="5508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HTTP/s Traffic from Public Internet</a:t>
            </a:r>
          </a:p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BD46FD-1517-02B0-9B5C-CBAE9C85B082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0198" y="1581912"/>
            <a:ext cx="3161157" cy="1905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71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riting an appointment on a paper agenda">
            <a:extLst>
              <a:ext uri="{FF2B5EF4-FFF2-40B4-BE49-F238E27FC236}">
                <a16:creationId xmlns:a16="http://schemas.microsoft.com/office/drawing/2014/main" id="{6FFDDE2A-9FB8-C970-D05F-924E03C2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27" b="-1"/>
          <a:stretch/>
        </p:blipFill>
        <p:spPr>
          <a:xfrm>
            <a:off x="6107" y="0"/>
            <a:ext cx="866849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67CFE-18B6-AE60-2888-54775E3EDDC5}"/>
              </a:ext>
            </a:extLst>
          </p:cNvPr>
          <p:cNvSpPr txBox="1"/>
          <p:nvPr/>
        </p:nvSpPr>
        <p:spPr>
          <a:xfrm>
            <a:off x="7449671" y="2859719"/>
            <a:ext cx="4422289" cy="14667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/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Agenda</a:t>
            </a:r>
            <a:endParaRPr lang="en-US" sz="2800" dirty="0"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EAC3E-B4F3-06A9-313B-25F71B2368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1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198" y="1589775"/>
            <a:ext cx="5069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Outbound Traffic to Public Internet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74" b="5226"/>
          <a:stretch/>
        </p:blipFill>
        <p:spPr>
          <a:xfrm>
            <a:off x="3053924" y="2023426"/>
            <a:ext cx="8372104" cy="4620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8D687B-E400-2EF9-000D-59E93ED7BC52}"/>
              </a:ext>
            </a:extLst>
          </p:cNvPr>
          <p:cNvSpPr txBox="1"/>
          <p:nvPr/>
        </p:nvSpPr>
        <p:spPr>
          <a:xfrm>
            <a:off x="198744" y="729928"/>
            <a:ext cx="632231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Traffic Direction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D6373A-1011-11DF-562F-4060982A0396}"/>
              </a:ext>
            </a:extLst>
          </p:cNvPr>
          <p:cNvCxnSpPr>
            <a:cxnSpLocks/>
          </p:cNvCxnSpPr>
          <p:nvPr/>
        </p:nvCxnSpPr>
        <p:spPr>
          <a:xfrm flipV="1">
            <a:off x="60198" y="1313912"/>
            <a:ext cx="3161157" cy="1905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B0D0E0-29C0-60DE-21AF-811A2C5A22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1B2B0B-B4FB-F9D8-51D4-2A0F1435FF4F}"/>
              </a:ext>
            </a:extLst>
          </p:cNvPr>
          <p:cNvSpPr txBox="1"/>
          <p:nvPr/>
        </p:nvSpPr>
        <p:spPr>
          <a:xfrm>
            <a:off x="371094" y="2718054"/>
            <a:ext cx="3908298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297942" y="1581912"/>
            <a:ext cx="5508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VPN User Traffic inside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10" b="5421"/>
          <a:stretch/>
        </p:blipFill>
        <p:spPr>
          <a:xfrm>
            <a:off x="2907134" y="1881272"/>
            <a:ext cx="8467448" cy="4860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DFFE9-1BE0-BC30-5B89-23D89B549F09}"/>
              </a:ext>
            </a:extLst>
          </p:cNvPr>
          <p:cNvSpPr txBox="1"/>
          <p:nvPr/>
        </p:nvSpPr>
        <p:spPr>
          <a:xfrm>
            <a:off x="60198" y="573572"/>
            <a:ext cx="632231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Traffic Direction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0D663D-8E03-0645-8F5A-9D88C2EE6985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0198" y="1369100"/>
            <a:ext cx="3161157" cy="1905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DC21B8-379F-5EC4-1A22-8D73457094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7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E5F46B-D962-464C-0754-85C7F18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260CD83-1833-8D8F-0BEE-F1A460E16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F8EBEE-4883-CC3F-A458-03E5AD52A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B97806-E1A9-65C3-C610-E00E7FD0D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DFD0B1-6C89-C55E-BA12-28D19D3CB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7F80D29-718C-A2F5-5126-6FE3799D9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5E61CDF-4B67-87FF-3CAF-9D34217EB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extBox 2">
            <a:extLst>
              <a:ext uri="{FF2B5EF4-FFF2-40B4-BE49-F238E27FC236}">
                <a16:creationId xmlns:a16="http://schemas.microsoft.com/office/drawing/2014/main" id="{73C147F2-C74E-9156-3110-BEA2AA7E3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469459"/>
              </p:ext>
            </p:extLst>
          </p:nvPr>
        </p:nvGraphicFramePr>
        <p:xfrm>
          <a:off x="841971" y="362137"/>
          <a:ext cx="9777743" cy="6124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1E19C1D-A13E-D683-832D-4154FEA339D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60262-DD5F-E344-CF38-D74AC0D4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08" y="549799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Monitoring Requirement</a:t>
            </a:r>
            <a:r>
              <a:rPr lang="en-US" sz="2400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 a monitoring solution to track application performance and resource utilization across both on-premises and cloud environments.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D121E4-1724-E8E1-D85D-BE6815B4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28" y="1366655"/>
            <a:ext cx="4039164" cy="44106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3BCAE3-6C38-861D-4822-4B9F5F4B07B2}"/>
              </a:ext>
            </a:extLst>
          </p:cNvPr>
          <p:cNvCxnSpPr>
            <a:cxnSpLocks/>
          </p:cNvCxnSpPr>
          <p:nvPr/>
        </p:nvCxnSpPr>
        <p:spPr>
          <a:xfrm>
            <a:off x="531252" y="2084834"/>
            <a:ext cx="39299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1F8ED-9AE0-7C49-6048-2CFE1136F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7" t="7900" r="32669" b="25614"/>
          <a:stretch/>
        </p:blipFill>
        <p:spPr>
          <a:xfrm>
            <a:off x="6636879" y="3159966"/>
            <a:ext cx="820049" cy="824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E3E6F4-61E7-CEBD-CBD2-0154041038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35675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3989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lock and bubbles&#10;&#10;Description automatically generated">
            <a:extLst>
              <a:ext uri="{FF2B5EF4-FFF2-40B4-BE49-F238E27FC236}">
                <a16:creationId xmlns:a16="http://schemas.microsoft.com/office/drawing/2014/main" id="{A0BDD876-8230-A01A-A0F6-DA019C58F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1700"/>
            <a:ext cx="59055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B8BDD-C8B3-E6E7-D25A-81B4B1CB548C}"/>
              </a:ext>
            </a:extLst>
          </p:cNvPr>
          <p:cNvSpPr txBox="1"/>
          <p:nvPr/>
        </p:nvSpPr>
        <p:spPr>
          <a:xfrm>
            <a:off x="190500" y="1799088"/>
            <a:ext cx="60960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</a:t>
            </a:r>
            <a:r>
              <a:rPr lang="en-US" sz="24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Backup Requirement</a:t>
            </a:r>
            <a:endParaRPr lang="en-US" sz="2400" kern="1200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sz="1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sz="2000" dirty="0">
              <a:latin typeface="+mj-lt"/>
              <a:ea typeface="+mj-ea"/>
              <a:cs typeface="+mj-cs"/>
            </a:endParaRPr>
          </a:p>
          <a:p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 up an automated backup solution to ensure data protection and disaster recovery for on-premises and cloud resources.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493A29-BB73-83BF-E3E4-F3BEDD0DD03F}"/>
              </a:ext>
            </a:extLst>
          </p:cNvPr>
          <p:cNvCxnSpPr>
            <a:cxnSpLocks/>
          </p:cNvCxnSpPr>
          <p:nvPr/>
        </p:nvCxnSpPr>
        <p:spPr>
          <a:xfrm>
            <a:off x="381000" y="2320360"/>
            <a:ext cx="380307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701A7D5-31C8-AFFC-5A4F-4D329CF141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910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74801-E51D-D6B9-2421-9D3530A68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922" y="414286"/>
            <a:ext cx="3300156" cy="109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 sz="36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Arc</a:t>
            </a:r>
            <a:b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110602D3-781D-3EED-E9F7-05F62E85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9" y="1718584"/>
            <a:ext cx="6825186" cy="47251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65F3FA-905A-37A5-EB83-C08E963AE212}"/>
              </a:ext>
            </a:extLst>
          </p:cNvPr>
          <p:cNvCxnSpPr>
            <a:cxnSpLocks/>
          </p:cNvCxnSpPr>
          <p:nvPr/>
        </p:nvCxnSpPr>
        <p:spPr>
          <a:xfrm>
            <a:off x="3544222" y="1203234"/>
            <a:ext cx="39299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D370D88-F5F8-3C74-EDCF-18333234B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7" t="75929" r="27196"/>
          <a:stretch/>
        </p:blipFill>
        <p:spPr>
          <a:xfrm>
            <a:off x="7746078" y="2840182"/>
            <a:ext cx="3903612" cy="21335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B5BF3B-D472-099D-3E7D-7A0A1D258E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253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B77DDA-97CD-32DC-0F41-434A407A0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t="7465" r="3295" b="10542"/>
          <a:stretch/>
        </p:blipFill>
        <p:spPr>
          <a:xfrm>
            <a:off x="124690" y="581891"/>
            <a:ext cx="12040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olicy&#10;&#10;Description automatically generated">
            <a:extLst>
              <a:ext uri="{FF2B5EF4-FFF2-40B4-BE49-F238E27FC236}">
                <a16:creationId xmlns:a16="http://schemas.microsoft.com/office/drawing/2014/main" id="{ADABD84E-E879-4E1C-F4F7-633A79522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24" y="1714367"/>
            <a:ext cx="4921655" cy="3785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790EB7-3B6E-969C-BF2C-D31C77C6A995}"/>
              </a:ext>
            </a:extLst>
          </p:cNvPr>
          <p:cNvSpPr txBox="1"/>
          <p:nvPr/>
        </p:nvSpPr>
        <p:spPr>
          <a:xfrm>
            <a:off x="471054" y="1877522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Policy</a:t>
            </a: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sz="2400" dirty="0"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DCE03E-28B3-8DD5-007B-A22221054737}"/>
              </a:ext>
            </a:extLst>
          </p:cNvPr>
          <p:cNvCxnSpPr>
            <a:cxnSpLocks/>
          </p:cNvCxnSpPr>
          <p:nvPr/>
        </p:nvCxnSpPr>
        <p:spPr>
          <a:xfrm>
            <a:off x="191422" y="2450143"/>
            <a:ext cx="39299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7FBC2E8-D597-F135-ED1B-3052289A99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5059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FCE4-E83A-DFE1-5897-B00021C6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7921"/>
            <a:ext cx="4695244" cy="280215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4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Final</a:t>
            </a:r>
            <a:br>
              <a:rPr lang="en-US" sz="54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54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Diagram</a:t>
            </a:r>
            <a:br>
              <a:rPr lang="en-US" sz="54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US" sz="54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US" sz="28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US" sz="5400" b="1" kern="1200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60FF8-3D33-5FFA-932C-90703725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  <p:pic>
        <p:nvPicPr>
          <p:cNvPr id="5" name="Picture 4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31B3390F-592F-3CFE-F251-8CFCCB93D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33" y="1062988"/>
            <a:ext cx="7996840" cy="56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30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9D6C6A-A334-7F4C-7BF3-0FAE99873920}"/>
              </a:ext>
            </a:extLst>
          </p:cNvPr>
          <p:cNvSpPr txBox="1"/>
          <p:nvPr/>
        </p:nvSpPr>
        <p:spPr>
          <a:xfrm>
            <a:off x="3502731" y="1542402"/>
            <a:ext cx="5186842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Demo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17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941382" y="2468623"/>
            <a:ext cx="2561558" cy="256155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balanced" dir="t"/>
          </a:scene3d>
          <a:sp3d prstMaterial="powder">
            <a:bevelT w="1270000" h="127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5" name="Group 4"/>
          <p:cNvGrpSpPr/>
          <p:nvPr/>
        </p:nvGrpSpPr>
        <p:grpSpPr>
          <a:xfrm>
            <a:off x="1398896" y="2445003"/>
            <a:ext cx="2085297" cy="2479187"/>
            <a:chOff x="1437138" y="2438661"/>
            <a:chExt cx="2085297" cy="2479187"/>
          </a:xfrm>
        </p:grpSpPr>
        <p:sp>
          <p:nvSpPr>
            <p:cNvPr id="29" name="Freeform 105"/>
            <p:cNvSpPr>
              <a:spLocks/>
            </p:cNvSpPr>
            <p:nvPr/>
          </p:nvSpPr>
          <p:spPr bwMode="auto">
            <a:xfrm>
              <a:off x="2460960" y="2498034"/>
              <a:ext cx="27515" cy="1158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8" y="2"/>
                </a:cxn>
                <a:cxn ang="0">
                  <a:pos x="19" y="3"/>
                </a:cxn>
                <a:cxn ang="0">
                  <a:pos x="19" y="4"/>
                </a:cxn>
                <a:cxn ang="0">
                  <a:pos x="16" y="6"/>
                </a:cxn>
                <a:cxn ang="0">
                  <a:pos x="15" y="7"/>
                </a:cxn>
                <a:cxn ang="0">
                  <a:pos x="13" y="8"/>
                </a:cxn>
                <a:cxn ang="0">
                  <a:pos x="13" y="8"/>
                </a:cxn>
                <a:cxn ang="0">
                  <a:pos x="10" y="7"/>
                </a:cxn>
                <a:cxn ang="0">
                  <a:pos x="6" y="5"/>
                </a:cxn>
                <a:cxn ang="0">
                  <a:pos x="3" y="3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6" y="1"/>
                </a:cxn>
                <a:cxn ang="0">
                  <a:pos x="12" y="0"/>
                </a:cxn>
              </a:cxnLst>
              <a:rect l="0" t="0" r="r" b="b"/>
              <a:pathLst>
                <a:path w="19" h="8">
                  <a:moveTo>
                    <a:pt x="12" y="0"/>
                  </a:moveTo>
                  <a:lnTo>
                    <a:pt x="18" y="2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6" y="6"/>
                  </a:lnTo>
                  <a:lnTo>
                    <a:pt x="15" y="7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0" y="7"/>
                  </a:lnTo>
                  <a:lnTo>
                    <a:pt x="6" y="5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6" y="1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2" name="Freeform 106"/>
            <p:cNvSpPr>
              <a:spLocks/>
            </p:cNvSpPr>
            <p:nvPr/>
          </p:nvSpPr>
          <p:spPr bwMode="auto">
            <a:xfrm>
              <a:off x="2239398" y="2621124"/>
              <a:ext cx="56477" cy="4344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8" y="4"/>
                </a:cxn>
                <a:cxn ang="0">
                  <a:pos x="25" y="10"/>
                </a:cxn>
                <a:cxn ang="0">
                  <a:pos x="27" y="11"/>
                </a:cxn>
                <a:cxn ang="0">
                  <a:pos x="31" y="12"/>
                </a:cxn>
                <a:cxn ang="0">
                  <a:pos x="34" y="14"/>
                </a:cxn>
                <a:cxn ang="0">
                  <a:pos x="37" y="15"/>
                </a:cxn>
                <a:cxn ang="0">
                  <a:pos x="39" y="18"/>
                </a:cxn>
                <a:cxn ang="0">
                  <a:pos x="39" y="19"/>
                </a:cxn>
                <a:cxn ang="0">
                  <a:pos x="38" y="20"/>
                </a:cxn>
                <a:cxn ang="0">
                  <a:pos x="37" y="21"/>
                </a:cxn>
                <a:cxn ang="0">
                  <a:pos x="36" y="21"/>
                </a:cxn>
                <a:cxn ang="0">
                  <a:pos x="33" y="23"/>
                </a:cxn>
                <a:cxn ang="0">
                  <a:pos x="32" y="24"/>
                </a:cxn>
                <a:cxn ang="0">
                  <a:pos x="31" y="25"/>
                </a:cxn>
                <a:cxn ang="0">
                  <a:pos x="30" y="26"/>
                </a:cxn>
                <a:cxn ang="0">
                  <a:pos x="30" y="27"/>
                </a:cxn>
                <a:cxn ang="0">
                  <a:pos x="29" y="28"/>
                </a:cxn>
                <a:cxn ang="0">
                  <a:pos x="29" y="29"/>
                </a:cxn>
                <a:cxn ang="0">
                  <a:pos x="29" y="30"/>
                </a:cxn>
                <a:cxn ang="0">
                  <a:pos x="28" y="30"/>
                </a:cxn>
                <a:cxn ang="0">
                  <a:pos x="27" y="30"/>
                </a:cxn>
                <a:cxn ang="0">
                  <a:pos x="20" y="29"/>
                </a:cxn>
                <a:cxn ang="0">
                  <a:pos x="13" y="25"/>
                </a:cxn>
                <a:cxn ang="0">
                  <a:pos x="6" y="22"/>
                </a:cxn>
                <a:cxn ang="0">
                  <a:pos x="2" y="2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5" y="16"/>
                </a:cxn>
                <a:cxn ang="0">
                  <a:pos x="6" y="15"/>
                </a:cxn>
                <a:cxn ang="0">
                  <a:pos x="6" y="14"/>
                </a:cxn>
                <a:cxn ang="0">
                  <a:pos x="7" y="9"/>
                </a:cxn>
                <a:cxn ang="0">
                  <a:pos x="7" y="5"/>
                </a:cxn>
                <a:cxn ang="0">
                  <a:pos x="6" y="1"/>
                </a:cxn>
                <a:cxn ang="0">
                  <a:pos x="8" y="1"/>
                </a:cxn>
                <a:cxn ang="0">
                  <a:pos x="10" y="0"/>
                </a:cxn>
              </a:cxnLst>
              <a:rect l="0" t="0" r="r" b="b"/>
              <a:pathLst>
                <a:path w="39" h="30">
                  <a:moveTo>
                    <a:pt x="10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8" y="4"/>
                  </a:lnTo>
                  <a:lnTo>
                    <a:pt x="25" y="10"/>
                  </a:lnTo>
                  <a:lnTo>
                    <a:pt x="27" y="11"/>
                  </a:lnTo>
                  <a:lnTo>
                    <a:pt x="31" y="12"/>
                  </a:lnTo>
                  <a:lnTo>
                    <a:pt x="34" y="14"/>
                  </a:lnTo>
                  <a:lnTo>
                    <a:pt x="37" y="15"/>
                  </a:lnTo>
                  <a:lnTo>
                    <a:pt x="39" y="18"/>
                  </a:lnTo>
                  <a:lnTo>
                    <a:pt x="39" y="19"/>
                  </a:lnTo>
                  <a:lnTo>
                    <a:pt x="38" y="20"/>
                  </a:lnTo>
                  <a:lnTo>
                    <a:pt x="37" y="21"/>
                  </a:lnTo>
                  <a:lnTo>
                    <a:pt x="36" y="21"/>
                  </a:lnTo>
                  <a:lnTo>
                    <a:pt x="33" y="23"/>
                  </a:lnTo>
                  <a:lnTo>
                    <a:pt x="32" y="24"/>
                  </a:lnTo>
                  <a:lnTo>
                    <a:pt x="31" y="25"/>
                  </a:lnTo>
                  <a:lnTo>
                    <a:pt x="30" y="26"/>
                  </a:lnTo>
                  <a:lnTo>
                    <a:pt x="30" y="27"/>
                  </a:lnTo>
                  <a:lnTo>
                    <a:pt x="29" y="28"/>
                  </a:lnTo>
                  <a:lnTo>
                    <a:pt x="29" y="29"/>
                  </a:lnTo>
                  <a:lnTo>
                    <a:pt x="29" y="30"/>
                  </a:lnTo>
                  <a:lnTo>
                    <a:pt x="28" y="30"/>
                  </a:lnTo>
                  <a:lnTo>
                    <a:pt x="27" y="30"/>
                  </a:lnTo>
                  <a:lnTo>
                    <a:pt x="20" y="29"/>
                  </a:lnTo>
                  <a:lnTo>
                    <a:pt x="13" y="25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7" y="9"/>
                  </a:lnTo>
                  <a:lnTo>
                    <a:pt x="7" y="5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3" name="Freeform 107"/>
            <p:cNvSpPr>
              <a:spLocks/>
            </p:cNvSpPr>
            <p:nvPr/>
          </p:nvSpPr>
          <p:spPr bwMode="auto">
            <a:xfrm>
              <a:off x="2258223" y="2590714"/>
              <a:ext cx="104265" cy="102817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72" y="15"/>
                </a:cxn>
                <a:cxn ang="0">
                  <a:pos x="60" y="28"/>
                </a:cxn>
                <a:cxn ang="0">
                  <a:pos x="47" y="39"/>
                </a:cxn>
                <a:cxn ang="0">
                  <a:pos x="50" y="39"/>
                </a:cxn>
                <a:cxn ang="0">
                  <a:pos x="62" y="46"/>
                </a:cxn>
                <a:cxn ang="0">
                  <a:pos x="62" y="51"/>
                </a:cxn>
                <a:cxn ang="0">
                  <a:pos x="51" y="52"/>
                </a:cxn>
                <a:cxn ang="0">
                  <a:pos x="42" y="56"/>
                </a:cxn>
                <a:cxn ang="0">
                  <a:pos x="44" y="60"/>
                </a:cxn>
                <a:cxn ang="0">
                  <a:pos x="50" y="62"/>
                </a:cxn>
                <a:cxn ang="0">
                  <a:pos x="60" y="65"/>
                </a:cxn>
                <a:cxn ang="0">
                  <a:pos x="63" y="68"/>
                </a:cxn>
                <a:cxn ang="0">
                  <a:pos x="52" y="71"/>
                </a:cxn>
                <a:cxn ang="0">
                  <a:pos x="53" y="68"/>
                </a:cxn>
                <a:cxn ang="0">
                  <a:pos x="41" y="65"/>
                </a:cxn>
                <a:cxn ang="0">
                  <a:pos x="32" y="70"/>
                </a:cxn>
                <a:cxn ang="0">
                  <a:pos x="24" y="68"/>
                </a:cxn>
                <a:cxn ang="0">
                  <a:pos x="15" y="70"/>
                </a:cxn>
                <a:cxn ang="0">
                  <a:pos x="9" y="60"/>
                </a:cxn>
                <a:cxn ang="0">
                  <a:pos x="12" y="56"/>
                </a:cxn>
                <a:cxn ang="0">
                  <a:pos x="25" y="54"/>
                </a:cxn>
                <a:cxn ang="0">
                  <a:pos x="29" y="50"/>
                </a:cxn>
                <a:cxn ang="0">
                  <a:pos x="26" y="44"/>
                </a:cxn>
                <a:cxn ang="0">
                  <a:pos x="24" y="44"/>
                </a:cxn>
                <a:cxn ang="0">
                  <a:pos x="34" y="46"/>
                </a:cxn>
                <a:cxn ang="0">
                  <a:pos x="35" y="41"/>
                </a:cxn>
                <a:cxn ang="0">
                  <a:pos x="24" y="34"/>
                </a:cxn>
                <a:cxn ang="0">
                  <a:pos x="17" y="28"/>
                </a:cxn>
                <a:cxn ang="0">
                  <a:pos x="28" y="29"/>
                </a:cxn>
                <a:cxn ang="0">
                  <a:pos x="40" y="26"/>
                </a:cxn>
                <a:cxn ang="0">
                  <a:pos x="44" y="19"/>
                </a:cxn>
                <a:cxn ang="0">
                  <a:pos x="37" y="16"/>
                </a:cxn>
                <a:cxn ang="0">
                  <a:pos x="31" y="24"/>
                </a:cxn>
                <a:cxn ang="0">
                  <a:pos x="21" y="27"/>
                </a:cxn>
                <a:cxn ang="0">
                  <a:pos x="16" y="25"/>
                </a:cxn>
                <a:cxn ang="0">
                  <a:pos x="21" y="19"/>
                </a:cxn>
                <a:cxn ang="0">
                  <a:pos x="13" y="21"/>
                </a:cxn>
                <a:cxn ang="0">
                  <a:pos x="6" y="22"/>
                </a:cxn>
                <a:cxn ang="0">
                  <a:pos x="1" y="19"/>
                </a:cxn>
                <a:cxn ang="0">
                  <a:pos x="1" y="15"/>
                </a:cxn>
                <a:cxn ang="0">
                  <a:pos x="9" y="12"/>
                </a:cxn>
                <a:cxn ang="0">
                  <a:pos x="13" y="9"/>
                </a:cxn>
                <a:cxn ang="0">
                  <a:pos x="24" y="11"/>
                </a:cxn>
                <a:cxn ang="0">
                  <a:pos x="34" y="13"/>
                </a:cxn>
                <a:cxn ang="0">
                  <a:pos x="36" y="9"/>
                </a:cxn>
                <a:cxn ang="0">
                  <a:pos x="37" y="7"/>
                </a:cxn>
                <a:cxn ang="0">
                  <a:pos x="50" y="1"/>
                </a:cxn>
              </a:cxnLst>
              <a:rect l="0" t="0" r="r" b="b"/>
              <a:pathLst>
                <a:path w="72" h="71">
                  <a:moveTo>
                    <a:pt x="54" y="0"/>
                  </a:moveTo>
                  <a:lnTo>
                    <a:pt x="59" y="0"/>
                  </a:lnTo>
                  <a:lnTo>
                    <a:pt x="64" y="2"/>
                  </a:lnTo>
                  <a:lnTo>
                    <a:pt x="68" y="5"/>
                  </a:lnTo>
                  <a:lnTo>
                    <a:pt x="71" y="11"/>
                  </a:lnTo>
                  <a:lnTo>
                    <a:pt x="72" y="15"/>
                  </a:lnTo>
                  <a:lnTo>
                    <a:pt x="70" y="19"/>
                  </a:lnTo>
                  <a:lnTo>
                    <a:pt x="66" y="24"/>
                  </a:lnTo>
                  <a:lnTo>
                    <a:pt x="60" y="28"/>
                  </a:lnTo>
                  <a:lnTo>
                    <a:pt x="55" y="32"/>
                  </a:lnTo>
                  <a:lnTo>
                    <a:pt x="50" y="36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9" y="40"/>
                  </a:lnTo>
                  <a:lnTo>
                    <a:pt x="50" y="39"/>
                  </a:lnTo>
                  <a:lnTo>
                    <a:pt x="52" y="39"/>
                  </a:lnTo>
                  <a:lnTo>
                    <a:pt x="59" y="43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4" y="51"/>
                  </a:lnTo>
                  <a:lnTo>
                    <a:pt x="62" y="51"/>
                  </a:lnTo>
                  <a:lnTo>
                    <a:pt x="59" y="51"/>
                  </a:lnTo>
                  <a:lnTo>
                    <a:pt x="55" y="51"/>
                  </a:lnTo>
                  <a:lnTo>
                    <a:pt x="51" y="52"/>
                  </a:lnTo>
                  <a:lnTo>
                    <a:pt x="46" y="53"/>
                  </a:lnTo>
                  <a:lnTo>
                    <a:pt x="42" y="55"/>
                  </a:lnTo>
                  <a:lnTo>
                    <a:pt x="42" y="56"/>
                  </a:lnTo>
                  <a:lnTo>
                    <a:pt x="42" y="57"/>
                  </a:lnTo>
                  <a:lnTo>
                    <a:pt x="43" y="59"/>
                  </a:lnTo>
                  <a:lnTo>
                    <a:pt x="44" y="60"/>
                  </a:lnTo>
                  <a:lnTo>
                    <a:pt x="45" y="60"/>
                  </a:lnTo>
                  <a:lnTo>
                    <a:pt x="47" y="61"/>
                  </a:lnTo>
                  <a:lnTo>
                    <a:pt x="50" y="62"/>
                  </a:lnTo>
                  <a:lnTo>
                    <a:pt x="54" y="63"/>
                  </a:lnTo>
                  <a:lnTo>
                    <a:pt x="57" y="64"/>
                  </a:lnTo>
                  <a:lnTo>
                    <a:pt x="60" y="65"/>
                  </a:lnTo>
                  <a:lnTo>
                    <a:pt x="63" y="66"/>
                  </a:lnTo>
                  <a:lnTo>
                    <a:pt x="64" y="67"/>
                  </a:lnTo>
                  <a:lnTo>
                    <a:pt x="63" y="68"/>
                  </a:lnTo>
                  <a:lnTo>
                    <a:pt x="59" y="70"/>
                  </a:lnTo>
                  <a:lnTo>
                    <a:pt x="53" y="71"/>
                  </a:lnTo>
                  <a:lnTo>
                    <a:pt x="52" y="71"/>
                  </a:lnTo>
                  <a:lnTo>
                    <a:pt x="52" y="70"/>
                  </a:lnTo>
                  <a:lnTo>
                    <a:pt x="53" y="70"/>
                  </a:lnTo>
                  <a:lnTo>
                    <a:pt x="53" y="68"/>
                  </a:lnTo>
                  <a:lnTo>
                    <a:pt x="48" y="66"/>
                  </a:lnTo>
                  <a:lnTo>
                    <a:pt x="42" y="65"/>
                  </a:lnTo>
                  <a:lnTo>
                    <a:pt x="41" y="65"/>
                  </a:lnTo>
                  <a:lnTo>
                    <a:pt x="36" y="70"/>
                  </a:lnTo>
                  <a:lnTo>
                    <a:pt x="35" y="71"/>
                  </a:lnTo>
                  <a:lnTo>
                    <a:pt x="32" y="70"/>
                  </a:lnTo>
                  <a:lnTo>
                    <a:pt x="29" y="69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1" y="69"/>
                  </a:lnTo>
                  <a:lnTo>
                    <a:pt x="18" y="70"/>
                  </a:lnTo>
                  <a:lnTo>
                    <a:pt x="15" y="70"/>
                  </a:lnTo>
                  <a:lnTo>
                    <a:pt x="13" y="69"/>
                  </a:lnTo>
                  <a:lnTo>
                    <a:pt x="10" y="64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0" y="56"/>
                  </a:lnTo>
                  <a:lnTo>
                    <a:pt x="12" y="56"/>
                  </a:lnTo>
                  <a:lnTo>
                    <a:pt x="19" y="55"/>
                  </a:lnTo>
                  <a:lnTo>
                    <a:pt x="22" y="55"/>
                  </a:lnTo>
                  <a:lnTo>
                    <a:pt x="25" y="54"/>
                  </a:lnTo>
                  <a:lnTo>
                    <a:pt x="27" y="54"/>
                  </a:lnTo>
                  <a:lnTo>
                    <a:pt x="29" y="52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31" y="45"/>
                  </a:lnTo>
                  <a:lnTo>
                    <a:pt x="34" y="46"/>
                  </a:lnTo>
                  <a:lnTo>
                    <a:pt x="36" y="45"/>
                  </a:lnTo>
                  <a:lnTo>
                    <a:pt x="37" y="44"/>
                  </a:lnTo>
                  <a:lnTo>
                    <a:pt x="35" y="41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4" y="34"/>
                  </a:lnTo>
                  <a:lnTo>
                    <a:pt x="21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22" y="28"/>
                  </a:lnTo>
                  <a:lnTo>
                    <a:pt x="24" y="29"/>
                  </a:lnTo>
                  <a:lnTo>
                    <a:pt x="28" y="29"/>
                  </a:lnTo>
                  <a:lnTo>
                    <a:pt x="32" y="28"/>
                  </a:lnTo>
                  <a:lnTo>
                    <a:pt x="36" y="27"/>
                  </a:lnTo>
                  <a:lnTo>
                    <a:pt x="40" y="26"/>
                  </a:lnTo>
                  <a:lnTo>
                    <a:pt x="43" y="24"/>
                  </a:lnTo>
                  <a:lnTo>
                    <a:pt x="44" y="22"/>
                  </a:lnTo>
                  <a:lnTo>
                    <a:pt x="44" y="19"/>
                  </a:lnTo>
                  <a:lnTo>
                    <a:pt x="41" y="16"/>
                  </a:lnTo>
                  <a:lnTo>
                    <a:pt x="39" y="15"/>
                  </a:lnTo>
                  <a:lnTo>
                    <a:pt x="37" y="16"/>
                  </a:lnTo>
                  <a:lnTo>
                    <a:pt x="35" y="18"/>
                  </a:lnTo>
                  <a:lnTo>
                    <a:pt x="34" y="22"/>
                  </a:lnTo>
                  <a:lnTo>
                    <a:pt x="31" y="24"/>
                  </a:lnTo>
                  <a:lnTo>
                    <a:pt x="29" y="26"/>
                  </a:lnTo>
                  <a:lnTo>
                    <a:pt x="25" y="27"/>
                  </a:lnTo>
                  <a:lnTo>
                    <a:pt x="21" y="27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5"/>
                  </a:lnTo>
                  <a:lnTo>
                    <a:pt x="16" y="24"/>
                  </a:lnTo>
                  <a:lnTo>
                    <a:pt x="21" y="20"/>
                  </a:lnTo>
                  <a:lnTo>
                    <a:pt x="21" y="19"/>
                  </a:lnTo>
                  <a:lnTo>
                    <a:pt x="20" y="19"/>
                  </a:lnTo>
                  <a:lnTo>
                    <a:pt x="17" y="19"/>
                  </a:lnTo>
                  <a:lnTo>
                    <a:pt x="13" y="21"/>
                  </a:lnTo>
                  <a:lnTo>
                    <a:pt x="10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3" y="14"/>
                  </a:lnTo>
                  <a:lnTo>
                    <a:pt x="7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6" y="8"/>
                  </a:lnTo>
                  <a:lnTo>
                    <a:pt x="20" y="9"/>
                  </a:lnTo>
                  <a:lnTo>
                    <a:pt x="24" y="11"/>
                  </a:lnTo>
                  <a:lnTo>
                    <a:pt x="28" y="13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5" y="12"/>
                  </a:lnTo>
                  <a:lnTo>
                    <a:pt x="35" y="10"/>
                  </a:lnTo>
                  <a:lnTo>
                    <a:pt x="36" y="9"/>
                  </a:lnTo>
                  <a:lnTo>
                    <a:pt x="36" y="8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4"/>
                  </a:lnTo>
                  <a:lnTo>
                    <a:pt x="45" y="3"/>
                  </a:lnTo>
                  <a:lnTo>
                    <a:pt x="50" y="1"/>
                  </a:lnTo>
                  <a:lnTo>
                    <a:pt x="5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4" name="Freeform 108"/>
            <p:cNvSpPr>
              <a:spLocks/>
            </p:cNvSpPr>
            <p:nvPr/>
          </p:nvSpPr>
          <p:spPr bwMode="auto">
            <a:xfrm>
              <a:off x="2191610" y="2645743"/>
              <a:ext cx="28962" cy="2606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4"/>
                </a:cxn>
                <a:cxn ang="0">
                  <a:pos x="15" y="7"/>
                </a:cxn>
                <a:cxn ang="0">
                  <a:pos x="18" y="12"/>
                </a:cxn>
                <a:cxn ang="0">
                  <a:pos x="20" y="17"/>
                </a:cxn>
                <a:cxn ang="0">
                  <a:pos x="19" y="18"/>
                </a:cxn>
                <a:cxn ang="0">
                  <a:pos x="18" y="17"/>
                </a:cxn>
                <a:cxn ang="0">
                  <a:pos x="15" y="16"/>
                </a:cxn>
                <a:cxn ang="0">
                  <a:pos x="12" y="14"/>
                </a:cxn>
                <a:cxn ang="0">
                  <a:pos x="10" y="12"/>
                </a:cxn>
                <a:cxn ang="0">
                  <a:pos x="7" y="10"/>
                </a:cxn>
                <a:cxn ang="0">
                  <a:pos x="5" y="10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20" h="18">
                  <a:moveTo>
                    <a:pt x="7" y="0"/>
                  </a:moveTo>
                  <a:lnTo>
                    <a:pt x="11" y="4"/>
                  </a:lnTo>
                  <a:lnTo>
                    <a:pt x="15" y="7"/>
                  </a:lnTo>
                  <a:lnTo>
                    <a:pt x="18" y="12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8" y="17"/>
                  </a:lnTo>
                  <a:lnTo>
                    <a:pt x="15" y="16"/>
                  </a:lnTo>
                  <a:lnTo>
                    <a:pt x="12" y="14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5" name="Freeform 109"/>
            <p:cNvSpPr>
              <a:spLocks/>
            </p:cNvSpPr>
            <p:nvPr/>
          </p:nvSpPr>
          <p:spPr bwMode="auto">
            <a:xfrm>
              <a:off x="2146718" y="2651535"/>
              <a:ext cx="17377" cy="579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1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9" y="4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4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12" y="0"/>
                </a:cxn>
              </a:cxnLst>
              <a:rect l="0" t="0" r="r" b="b"/>
              <a:pathLst>
                <a:path w="12" h="4">
                  <a:moveTo>
                    <a:pt x="12" y="0"/>
                  </a:moveTo>
                  <a:lnTo>
                    <a:pt x="12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4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6" name="Freeform 110"/>
            <p:cNvSpPr>
              <a:spLocks/>
            </p:cNvSpPr>
            <p:nvPr/>
          </p:nvSpPr>
          <p:spPr bwMode="auto">
            <a:xfrm>
              <a:off x="2482683" y="2505275"/>
              <a:ext cx="62270" cy="1593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3" y="0"/>
                </a:cxn>
                <a:cxn ang="0">
                  <a:pos x="23" y="0"/>
                </a:cxn>
                <a:cxn ang="0">
                  <a:pos x="30" y="0"/>
                </a:cxn>
                <a:cxn ang="0">
                  <a:pos x="37" y="1"/>
                </a:cxn>
                <a:cxn ang="0">
                  <a:pos x="41" y="2"/>
                </a:cxn>
                <a:cxn ang="0">
                  <a:pos x="43" y="3"/>
                </a:cxn>
                <a:cxn ang="0">
                  <a:pos x="42" y="4"/>
                </a:cxn>
                <a:cxn ang="0">
                  <a:pos x="38" y="5"/>
                </a:cxn>
                <a:cxn ang="0">
                  <a:pos x="15" y="11"/>
                </a:cxn>
                <a:cxn ang="0">
                  <a:pos x="12" y="9"/>
                </a:cxn>
                <a:cxn ang="0">
                  <a:pos x="8" y="9"/>
                </a:cxn>
                <a:cxn ang="0">
                  <a:pos x="4" y="8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0" y="0"/>
                </a:cxn>
              </a:cxnLst>
              <a:rect l="0" t="0" r="r" b="b"/>
              <a:pathLst>
                <a:path w="43" h="11">
                  <a:moveTo>
                    <a:pt x="10" y="0"/>
                  </a:moveTo>
                  <a:lnTo>
                    <a:pt x="1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7" y="1"/>
                  </a:lnTo>
                  <a:lnTo>
                    <a:pt x="41" y="2"/>
                  </a:lnTo>
                  <a:lnTo>
                    <a:pt x="43" y="3"/>
                  </a:lnTo>
                  <a:lnTo>
                    <a:pt x="42" y="4"/>
                  </a:lnTo>
                  <a:lnTo>
                    <a:pt x="38" y="5"/>
                  </a:lnTo>
                  <a:lnTo>
                    <a:pt x="15" y="11"/>
                  </a:lnTo>
                  <a:lnTo>
                    <a:pt x="12" y="9"/>
                  </a:lnTo>
                  <a:lnTo>
                    <a:pt x="8" y="9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7" name="Freeform 111"/>
            <p:cNvSpPr>
              <a:spLocks/>
            </p:cNvSpPr>
            <p:nvPr/>
          </p:nvSpPr>
          <p:spPr bwMode="auto">
            <a:xfrm>
              <a:off x="2374073" y="2667464"/>
              <a:ext cx="4345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8" name="Freeform 112"/>
            <p:cNvSpPr>
              <a:spLocks/>
            </p:cNvSpPr>
            <p:nvPr/>
          </p:nvSpPr>
          <p:spPr bwMode="auto">
            <a:xfrm>
              <a:off x="2068520" y="2666017"/>
              <a:ext cx="39100" cy="21722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3"/>
                </a:cxn>
                <a:cxn ang="0">
                  <a:pos x="26" y="7"/>
                </a:cxn>
                <a:cxn ang="0">
                  <a:pos x="26" y="10"/>
                </a:cxn>
                <a:cxn ang="0">
                  <a:pos x="24" y="13"/>
                </a:cxn>
                <a:cxn ang="0">
                  <a:pos x="22" y="14"/>
                </a:cxn>
                <a:cxn ang="0">
                  <a:pos x="18" y="15"/>
                </a:cxn>
                <a:cxn ang="0">
                  <a:pos x="14" y="15"/>
                </a:cxn>
                <a:cxn ang="0">
                  <a:pos x="10" y="15"/>
                </a:cxn>
                <a:cxn ang="0">
                  <a:pos x="5" y="15"/>
                </a:cxn>
                <a:cxn ang="0">
                  <a:pos x="2" y="13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2" y="8"/>
                </a:cxn>
                <a:cxn ang="0">
                  <a:pos x="3" y="8"/>
                </a:cxn>
                <a:cxn ang="0">
                  <a:pos x="4" y="7"/>
                </a:cxn>
                <a:cxn ang="0">
                  <a:pos x="5" y="7"/>
                </a:cxn>
                <a:cxn ang="0">
                  <a:pos x="9" y="6"/>
                </a:cxn>
                <a:cxn ang="0">
                  <a:pos x="14" y="4"/>
                </a:cxn>
                <a:cxn ang="0">
                  <a:pos x="19" y="3"/>
                </a:cxn>
                <a:cxn ang="0">
                  <a:pos x="23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5">
                  <a:moveTo>
                    <a:pt x="27" y="0"/>
                  </a:moveTo>
                  <a:lnTo>
                    <a:pt x="27" y="3"/>
                  </a:lnTo>
                  <a:lnTo>
                    <a:pt x="26" y="7"/>
                  </a:lnTo>
                  <a:lnTo>
                    <a:pt x="26" y="10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18" y="15"/>
                  </a:lnTo>
                  <a:lnTo>
                    <a:pt x="14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5" y="7"/>
                  </a:lnTo>
                  <a:lnTo>
                    <a:pt x="9" y="6"/>
                  </a:lnTo>
                  <a:lnTo>
                    <a:pt x="14" y="4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9" name="Freeform 113"/>
            <p:cNvSpPr>
              <a:spLocks/>
            </p:cNvSpPr>
            <p:nvPr/>
          </p:nvSpPr>
          <p:spPr bwMode="auto">
            <a:xfrm>
              <a:off x="2198851" y="2689187"/>
              <a:ext cx="26066" cy="2896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15" y="11"/>
                </a:cxn>
                <a:cxn ang="0">
                  <a:pos x="18" y="14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3" y="20"/>
                </a:cxn>
                <a:cxn ang="0">
                  <a:pos x="10" y="20"/>
                </a:cxn>
                <a:cxn ang="0">
                  <a:pos x="7" y="19"/>
                </a:cxn>
                <a:cxn ang="0">
                  <a:pos x="4" y="17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3" y="0"/>
                </a:cxn>
              </a:cxnLst>
              <a:rect l="0" t="0" r="r" b="b"/>
              <a:pathLst>
                <a:path w="18" h="20">
                  <a:moveTo>
                    <a:pt x="3" y="0"/>
                  </a:moveTo>
                  <a:lnTo>
                    <a:pt x="8" y="0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7" y="19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0" name="Freeform 114"/>
            <p:cNvSpPr>
              <a:spLocks/>
            </p:cNvSpPr>
            <p:nvPr/>
          </p:nvSpPr>
          <p:spPr bwMode="auto">
            <a:xfrm>
              <a:off x="2230709" y="2683394"/>
              <a:ext cx="120195" cy="4054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17" y="2"/>
                </a:cxn>
                <a:cxn ang="0">
                  <a:pos x="22" y="4"/>
                </a:cxn>
                <a:cxn ang="0">
                  <a:pos x="32" y="14"/>
                </a:cxn>
                <a:cxn ang="0">
                  <a:pos x="38" y="18"/>
                </a:cxn>
                <a:cxn ang="0">
                  <a:pos x="38" y="18"/>
                </a:cxn>
                <a:cxn ang="0">
                  <a:pos x="38" y="17"/>
                </a:cxn>
                <a:cxn ang="0">
                  <a:pos x="38" y="16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50" y="17"/>
                </a:cxn>
                <a:cxn ang="0">
                  <a:pos x="50" y="16"/>
                </a:cxn>
                <a:cxn ang="0">
                  <a:pos x="56" y="13"/>
                </a:cxn>
                <a:cxn ang="0">
                  <a:pos x="62" y="13"/>
                </a:cxn>
                <a:cxn ang="0">
                  <a:pos x="68" y="13"/>
                </a:cxn>
                <a:cxn ang="0">
                  <a:pos x="74" y="16"/>
                </a:cxn>
                <a:cxn ang="0">
                  <a:pos x="79" y="20"/>
                </a:cxn>
                <a:cxn ang="0">
                  <a:pos x="83" y="25"/>
                </a:cxn>
                <a:cxn ang="0">
                  <a:pos x="83" y="27"/>
                </a:cxn>
                <a:cxn ang="0">
                  <a:pos x="81" y="28"/>
                </a:cxn>
                <a:cxn ang="0">
                  <a:pos x="78" y="28"/>
                </a:cxn>
                <a:cxn ang="0">
                  <a:pos x="75" y="27"/>
                </a:cxn>
                <a:cxn ang="0">
                  <a:pos x="72" y="27"/>
                </a:cxn>
                <a:cxn ang="0">
                  <a:pos x="69" y="27"/>
                </a:cxn>
                <a:cxn ang="0">
                  <a:pos x="68" y="26"/>
                </a:cxn>
                <a:cxn ang="0">
                  <a:pos x="68" y="25"/>
                </a:cxn>
                <a:cxn ang="0">
                  <a:pos x="67" y="24"/>
                </a:cxn>
                <a:cxn ang="0">
                  <a:pos x="67" y="23"/>
                </a:cxn>
                <a:cxn ang="0">
                  <a:pos x="66" y="23"/>
                </a:cxn>
                <a:cxn ang="0">
                  <a:pos x="65" y="22"/>
                </a:cxn>
                <a:cxn ang="0">
                  <a:pos x="64" y="23"/>
                </a:cxn>
                <a:cxn ang="0">
                  <a:pos x="64" y="26"/>
                </a:cxn>
                <a:cxn ang="0">
                  <a:pos x="63" y="27"/>
                </a:cxn>
                <a:cxn ang="0">
                  <a:pos x="62" y="28"/>
                </a:cxn>
                <a:cxn ang="0">
                  <a:pos x="62" y="28"/>
                </a:cxn>
                <a:cxn ang="0">
                  <a:pos x="61" y="27"/>
                </a:cxn>
                <a:cxn ang="0">
                  <a:pos x="60" y="27"/>
                </a:cxn>
                <a:cxn ang="0">
                  <a:pos x="58" y="26"/>
                </a:cxn>
                <a:cxn ang="0">
                  <a:pos x="34" y="19"/>
                </a:cxn>
                <a:cxn ang="0">
                  <a:pos x="22" y="15"/>
                </a:cxn>
                <a:cxn ang="0">
                  <a:pos x="21" y="15"/>
                </a:cxn>
                <a:cxn ang="0">
                  <a:pos x="21" y="14"/>
                </a:cxn>
                <a:cxn ang="0">
                  <a:pos x="20" y="12"/>
                </a:cxn>
                <a:cxn ang="0">
                  <a:pos x="20" y="11"/>
                </a:cxn>
                <a:cxn ang="0">
                  <a:pos x="19" y="9"/>
                </a:cxn>
                <a:cxn ang="0">
                  <a:pos x="17" y="7"/>
                </a:cxn>
                <a:cxn ang="0">
                  <a:pos x="8" y="7"/>
                </a:cxn>
                <a:cxn ang="0">
                  <a:pos x="5" y="7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4" y="0"/>
                </a:cxn>
              </a:cxnLst>
              <a:rect l="0" t="0" r="r" b="b"/>
              <a:pathLst>
                <a:path w="83" h="28">
                  <a:moveTo>
                    <a:pt x="4" y="0"/>
                  </a:moveTo>
                  <a:lnTo>
                    <a:pt x="6" y="0"/>
                  </a:lnTo>
                  <a:lnTo>
                    <a:pt x="12" y="1"/>
                  </a:lnTo>
                  <a:lnTo>
                    <a:pt x="17" y="2"/>
                  </a:lnTo>
                  <a:lnTo>
                    <a:pt x="22" y="4"/>
                  </a:lnTo>
                  <a:lnTo>
                    <a:pt x="32" y="14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7"/>
                  </a:lnTo>
                  <a:lnTo>
                    <a:pt x="38" y="16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50" y="17"/>
                  </a:lnTo>
                  <a:lnTo>
                    <a:pt x="50" y="16"/>
                  </a:lnTo>
                  <a:lnTo>
                    <a:pt x="56" y="13"/>
                  </a:lnTo>
                  <a:lnTo>
                    <a:pt x="62" y="13"/>
                  </a:lnTo>
                  <a:lnTo>
                    <a:pt x="68" y="13"/>
                  </a:lnTo>
                  <a:lnTo>
                    <a:pt x="74" y="16"/>
                  </a:lnTo>
                  <a:lnTo>
                    <a:pt x="79" y="20"/>
                  </a:lnTo>
                  <a:lnTo>
                    <a:pt x="83" y="25"/>
                  </a:lnTo>
                  <a:lnTo>
                    <a:pt x="83" y="27"/>
                  </a:lnTo>
                  <a:lnTo>
                    <a:pt x="81" y="28"/>
                  </a:lnTo>
                  <a:lnTo>
                    <a:pt x="78" y="28"/>
                  </a:lnTo>
                  <a:lnTo>
                    <a:pt x="75" y="27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26"/>
                  </a:lnTo>
                  <a:lnTo>
                    <a:pt x="68" y="25"/>
                  </a:lnTo>
                  <a:lnTo>
                    <a:pt x="67" y="24"/>
                  </a:lnTo>
                  <a:lnTo>
                    <a:pt x="67" y="23"/>
                  </a:lnTo>
                  <a:lnTo>
                    <a:pt x="66" y="23"/>
                  </a:lnTo>
                  <a:lnTo>
                    <a:pt x="65" y="22"/>
                  </a:lnTo>
                  <a:lnTo>
                    <a:pt x="64" y="23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1" y="27"/>
                  </a:lnTo>
                  <a:lnTo>
                    <a:pt x="60" y="27"/>
                  </a:lnTo>
                  <a:lnTo>
                    <a:pt x="58" y="26"/>
                  </a:lnTo>
                  <a:lnTo>
                    <a:pt x="34" y="19"/>
                  </a:lnTo>
                  <a:lnTo>
                    <a:pt x="22" y="15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0" y="12"/>
                  </a:lnTo>
                  <a:lnTo>
                    <a:pt x="20" y="11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1" name="Freeform 115"/>
            <p:cNvSpPr>
              <a:spLocks noEditPoints="1"/>
            </p:cNvSpPr>
            <p:nvPr/>
          </p:nvSpPr>
          <p:spPr bwMode="auto">
            <a:xfrm>
              <a:off x="2153958" y="2686290"/>
              <a:ext cx="2896" cy="7241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2" y="0"/>
                </a:cxn>
                <a:cxn ang="0">
                  <a:pos x="1" y="3"/>
                </a:cxn>
                <a:cxn ang="0">
                  <a:pos x="2" y="0"/>
                </a:cxn>
              </a:cxnLst>
              <a:rect l="0" t="0" r="r" b="b"/>
              <a:pathLst>
                <a:path w="2" h="5">
                  <a:moveTo>
                    <a:pt x="1" y="3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close/>
                  <a:moveTo>
                    <a:pt x="2" y="0"/>
                  </a:moveTo>
                  <a:lnTo>
                    <a:pt x="1" y="3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2" name="Freeform 116"/>
            <p:cNvSpPr>
              <a:spLocks noEditPoints="1"/>
            </p:cNvSpPr>
            <p:nvPr/>
          </p:nvSpPr>
          <p:spPr bwMode="auto">
            <a:xfrm>
              <a:off x="2156855" y="2680498"/>
              <a:ext cx="2896" cy="4345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1" y="1"/>
                  </a:lnTo>
                  <a:close/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3" name="Freeform 117"/>
            <p:cNvSpPr>
              <a:spLocks/>
            </p:cNvSpPr>
            <p:nvPr/>
          </p:nvSpPr>
          <p:spPr bwMode="auto">
            <a:xfrm>
              <a:off x="2110515" y="2689187"/>
              <a:ext cx="62270" cy="3041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7" y="3"/>
                </a:cxn>
                <a:cxn ang="0">
                  <a:pos x="20" y="6"/>
                </a:cxn>
                <a:cxn ang="0">
                  <a:pos x="23" y="9"/>
                </a:cxn>
                <a:cxn ang="0">
                  <a:pos x="26" y="10"/>
                </a:cxn>
                <a:cxn ang="0">
                  <a:pos x="28" y="9"/>
                </a:cxn>
                <a:cxn ang="0">
                  <a:pos x="29" y="8"/>
                </a:cxn>
                <a:cxn ang="0">
                  <a:pos x="29" y="7"/>
                </a:cxn>
                <a:cxn ang="0">
                  <a:pos x="30" y="5"/>
                </a:cxn>
                <a:cxn ang="0">
                  <a:pos x="30" y="3"/>
                </a:cxn>
                <a:cxn ang="0">
                  <a:pos x="31" y="4"/>
                </a:cxn>
                <a:cxn ang="0">
                  <a:pos x="33" y="6"/>
                </a:cxn>
                <a:cxn ang="0">
                  <a:pos x="37" y="6"/>
                </a:cxn>
                <a:cxn ang="0">
                  <a:pos x="40" y="8"/>
                </a:cxn>
                <a:cxn ang="0">
                  <a:pos x="43" y="10"/>
                </a:cxn>
                <a:cxn ang="0">
                  <a:pos x="43" y="11"/>
                </a:cxn>
                <a:cxn ang="0">
                  <a:pos x="43" y="12"/>
                </a:cxn>
                <a:cxn ang="0">
                  <a:pos x="42" y="13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9" y="16"/>
                </a:cxn>
                <a:cxn ang="0">
                  <a:pos x="38" y="16"/>
                </a:cxn>
                <a:cxn ang="0">
                  <a:pos x="33" y="16"/>
                </a:cxn>
                <a:cxn ang="0">
                  <a:pos x="24" y="15"/>
                </a:cxn>
                <a:cxn ang="0">
                  <a:pos x="18" y="17"/>
                </a:cxn>
                <a:cxn ang="0">
                  <a:pos x="14" y="19"/>
                </a:cxn>
                <a:cxn ang="0">
                  <a:pos x="9" y="21"/>
                </a:cxn>
                <a:cxn ang="0">
                  <a:pos x="4" y="20"/>
                </a:cxn>
                <a:cxn ang="0">
                  <a:pos x="3" y="19"/>
                </a:cxn>
                <a:cxn ang="0">
                  <a:pos x="12" y="15"/>
                </a:cxn>
                <a:cxn ang="0">
                  <a:pos x="15" y="13"/>
                </a:cxn>
                <a:cxn ang="0">
                  <a:pos x="15" y="11"/>
                </a:cxn>
                <a:cxn ang="0">
                  <a:pos x="14" y="10"/>
                </a:cxn>
                <a:cxn ang="0">
                  <a:pos x="12" y="10"/>
                </a:cxn>
                <a:cxn ang="0">
                  <a:pos x="8" y="11"/>
                </a:cxn>
                <a:cxn ang="0">
                  <a:pos x="5" y="12"/>
                </a:cxn>
                <a:cxn ang="0">
                  <a:pos x="2" y="12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3" y="7"/>
                </a:cxn>
                <a:cxn ang="0">
                  <a:pos x="7" y="5"/>
                </a:cxn>
                <a:cxn ang="0">
                  <a:pos x="11" y="2"/>
                </a:cxn>
                <a:cxn ang="0">
                  <a:pos x="13" y="1"/>
                </a:cxn>
                <a:cxn ang="0">
                  <a:pos x="14" y="0"/>
                </a:cxn>
              </a:cxnLst>
              <a:rect l="0" t="0" r="r" b="b"/>
              <a:pathLst>
                <a:path w="43" h="21">
                  <a:moveTo>
                    <a:pt x="14" y="0"/>
                  </a:moveTo>
                  <a:lnTo>
                    <a:pt x="17" y="3"/>
                  </a:lnTo>
                  <a:lnTo>
                    <a:pt x="20" y="6"/>
                  </a:lnTo>
                  <a:lnTo>
                    <a:pt x="23" y="9"/>
                  </a:lnTo>
                  <a:lnTo>
                    <a:pt x="26" y="10"/>
                  </a:lnTo>
                  <a:lnTo>
                    <a:pt x="28" y="9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3" y="6"/>
                  </a:lnTo>
                  <a:lnTo>
                    <a:pt x="37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3" y="11"/>
                  </a:lnTo>
                  <a:lnTo>
                    <a:pt x="43" y="12"/>
                  </a:lnTo>
                  <a:lnTo>
                    <a:pt x="42" y="13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9" y="16"/>
                  </a:lnTo>
                  <a:lnTo>
                    <a:pt x="38" y="16"/>
                  </a:lnTo>
                  <a:lnTo>
                    <a:pt x="33" y="16"/>
                  </a:lnTo>
                  <a:lnTo>
                    <a:pt x="24" y="15"/>
                  </a:lnTo>
                  <a:lnTo>
                    <a:pt x="18" y="17"/>
                  </a:lnTo>
                  <a:lnTo>
                    <a:pt x="14" y="19"/>
                  </a:lnTo>
                  <a:lnTo>
                    <a:pt x="9" y="21"/>
                  </a:lnTo>
                  <a:lnTo>
                    <a:pt x="4" y="20"/>
                  </a:lnTo>
                  <a:lnTo>
                    <a:pt x="3" y="19"/>
                  </a:lnTo>
                  <a:lnTo>
                    <a:pt x="12" y="15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8" y="11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3" y="7"/>
                  </a:lnTo>
                  <a:lnTo>
                    <a:pt x="7" y="5"/>
                  </a:lnTo>
                  <a:lnTo>
                    <a:pt x="11" y="2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4" name="Freeform 118"/>
            <p:cNvSpPr>
              <a:spLocks/>
            </p:cNvSpPr>
            <p:nvPr/>
          </p:nvSpPr>
          <p:spPr bwMode="auto">
            <a:xfrm>
              <a:off x="1941085" y="2489346"/>
              <a:ext cx="43444" cy="1158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30" y="0"/>
                </a:cxn>
                <a:cxn ang="0">
                  <a:pos x="29" y="0"/>
                </a:cxn>
                <a:cxn ang="0">
                  <a:pos x="26" y="0"/>
                </a:cxn>
                <a:cxn ang="0">
                  <a:pos x="23" y="1"/>
                </a:cxn>
                <a:cxn ang="0">
                  <a:pos x="19" y="2"/>
                </a:cxn>
                <a:cxn ang="0">
                  <a:pos x="17" y="2"/>
                </a:cxn>
                <a:cxn ang="0">
                  <a:pos x="10" y="5"/>
                </a:cxn>
                <a:cxn ang="0">
                  <a:pos x="3" y="8"/>
                </a:cxn>
                <a:cxn ang="0">
                  <a:pos x="1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15" y="1"/>
                </a:cxn>
                <a:cxn ang="0">
                  <a:pos x="22" y="0"/>
                </a:cxn>
              </a:cxnLst>
              <a:rect l="0" t="0" r="r" b="b"/>
              <a:pathLst>
                <a:path w="30" h="8">
                  <a:moveTo>
                    <a:pt x="22" y="0"/>
                  </a:moveTo>
                  <a:lnTo>
                    <a:pt x="30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3" y="1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0" y="5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15" y="1"/>
                  </a:lnTo>
                  <a:lnTo>
                    <a:pt x="2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5" name="Freeform 119"/>
            <p:cNvSpPr>
              <a:spLocks/>
            </p:cNvSpPr>
            <p:nvPr/>
          </p:nvSpPr>
          <p:spPr bwMode="auto">
            <a:xfrm>
              <a:off x="1916466" y="2503827"/>
              <a:ext cx="27515" cy="868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9" y="0"/>
                </a:cxn>
                <a:cxn ang="0">
                  <a:pos x="11" y="3"/>
                </a:cxn>
                <a:cxn ang="0">
                  <a:pos x="3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3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5" y="0"/>
                </a:cxn>
              </a:cxnLst>
              <a:rect l="0" t="0" r="r" b="b"/>
              <a:pathLst>
                <a:path w="19" h="6">
                  <a:moveTo>
                    <a:pt x="15" y="0"/>
                  </a:moveTo>
                  <a:lnTo>
                    <a:pt x="19" y="0"/>
                  </a:lnTo>
                  <a:lnTo>
                    <a:pt x="11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3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6" name="Freeform 120"/>
            <p:cNvSpPr>
              <a:spLocks noEditPoints="1"/>
            </p:cNvSpPr>
            <p:nvPr/>
          </p:nvSpPr>
          <p:spPr bwMode="auto">
            <a:xfrm>
              <a:off x="1977287" y="2473416"/>
              <a:ext cx="2896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7" name="Freeform 121"/>
            <p:cNvSpPr>
              <a:spLocks/>
            </p:cNvSpPr>
            <p:nvPr/>
          </p:nvSpPr>
          <p:spPr bwMode="auto">
            <a:xfrm>
              <a:off x="1987425" y="2705116"/>
              <a:ext cx="99921" cy="60821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40" y="2"/>
                </a:cxn>
                <a:cxn ang="0">
                  <a:pos x="44" y="4"/>
                </a:cxn>
                <a:cxn ang="0">
                  <a:pos x="48" y="6"/>
                </a:cxn>
                <a:cxn ang="0">
                  <a:pos x="51" y="8"/>
                </a:cxn>
                <a:cxn ang="0">
                  <a:pos x="52" y="8"/>
                </a:cxn>
                <a:cxn ang="0">
                  <a:pos x="53" y="8"/>
                </a:cxn>
                <a:cxn ang="0">
                  <a:pos x="56" y="7"/>
                </a:cxn>
                <a:cxn ang="0">
                  <a:pos x="59" y="7"/>
                </a:cxn>
                <a:cxn ang="0">
                  <a:pos x="62" y="7"/>
                </a:cxn>
                <a:cxn ang="0">
                  <a:pos x="65" y="7"/>
                </a:cxn>
                <a:cxn ang="0">
                  <a:pos x="67" y="8"/>
                </a:cxn>
                <a:cxn ang="0">
                  <a:pos x="69" y="11"/>
                </a:cxn>
                <a:cxn ang="0">
                  <a:pos x="69" y="14"/>
                </a:cxn>
                <a:cxn ang="0">
                  <a:pos x="68" y="18"/>
                </a:cxn>
                <a:cxn ang="0">
                  <a:pos x="66" y="20"/>
                </a:cxn>
                <a:cxn ang="0">
                  <a:pos x="63" y="21"/>
                </a:cxn>
                <a:cxn ang="0">
                  <a:pos x="59" y="21"/>
                </a:cxn>
                <a:cxn ang="0">
                  <a:pos x="56" y="22"/>
                </a:cxn>
                <a:cxn ang="0">
                  <a:pos x="53" y="22"/>
                </a:cxn>
                <a:cxn ang="0">
                  <a:pos x="48" y="24"/>
                </a:cxn>
                <a:cxn ang="0">
                  <a:pos x="42" y="26"/>
                </a:cxn>
                <a:cxn ang="0">
                  <a:pos x="38" y="27"/>
                </a:cxn>
                <a:cxn ang="0">
                  <a:pos x="34" y="29"/>
                </a:cxn>
                <a:cxn ang="0">
                  <a:pos x="23" y="40"/>
                </a:cxn>
                <a:cxn ang="0">
                  <a:pos x="19" y="41"/>
                </a:cxn>
                <a:cxn ang="0">
                  <a:pos x="15" y="42"/>
                </a:cxn>
                <a:cxn ang="0">
                  <a:pos x="10" y="40"/>
                </a:cxn>
                <a:cxn ang="0">
                  <a:pos x="4" y="36"/>
                </a:cxn>
                <a:cxn ang="0">
                  <a:pos x="1" y="33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14" y="20"/>
                </a:cxn>
                <a:cxn ang="0">
                  <a:pos x="15" y="17"/>
                </a:cxn>
                <a:cxn ang="0">
                  <a:pos x="16" y="16"/>
                </a:cxn>
                <a:cxn ang="0">
                  <a:pos x="19" y="16"/>
                </a:cxn>
                <a:cxn ang="0">
                  <a:pos x="26" y="12"/>
                </a:cxn>
                <a:cxn ang="0">
                  <a:pos x="31" y="7"/>
                </a:cxn>
                <a:cxn ang="0">
                  <a:pos x="31" y="1"/>
                </a:cxn>
                <a:cxn ang="0">
                  <a:pos x="31" y="0"/>
                </a:cxn>
              </a:cxnLst>
              <a:rect l="0" t="0" r="r" b="b"/>
              <a:pathLst>
                <a:path w="69" h="42">
                  <a:moveTo>
                    <a:pt x="31" y="0"/>
                  </a:moveTo>
                  <a:lnTo>
                    <a:pt x="32" y="0"/>
                  </a:lnTo>
                  <a:lnTo>
                    <a:pt x="36" y="1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1" y="8"/>
                  </a:lnTo>
                  <a:lnTo>
                    <a:pt x="52" y="8"/>
                  </a:lnTo>
                  <a:lnTo>
                    <a:pt x="53" y="8"/>
                  </a:lnTo>
                  <a:lnTo>
                    <a:pt x="56" y="7"/>
                  </a:lnTo>
                  <a:lnTo>
                    <a:pt x="59" y="7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7" y="8"/>
                  </a:lnTo>
                  <a:lnTo>
                    <a:pt x="69" y="11"/>
                  </a:lnTo>
                  <a:lnTo>
                    <a:pt x="69" y="14"/>
                  </a:lnTo>
                  <a:lnTo>
                    <a:pt x="68" y="18"/>
                  </a:lnTo>
                  <a:lnTo>
                    <a:pt x="66" y="20"/>
                  </a:lnTo>
                  <a:lnTo>
                    <a:pt x="63" y="21"/>
                  </a:lnTo>
                  <a:lnTo>
                    <a:pt x="59" y="21"/>
                  </a:lnTo>
                  <a:lnTo>
                    <a:pt x="56" y="22"/>
                  </a:lnTo>
                  <a:lnTo>
                    <a:pt x="53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8" y="27"/>
                  </a:lnTo>
                  <a:lnTo>
                    <a:pt x="34" y="29"/>
                  </a:lnTo>
                  <a:lnTo>
                    <a:pt x="23" y="40"/>
                  </a:lnTo>
                  <a:lnTo>
                    <a:pt x="19" y="41"/>
                  </a:lnTo>
                  <a:lnTo>
                    <a:pt x="15" y="42"/>
                  </a:lnTo>
                  <a:lnTo>
                    <a:pt x="10" y="40"/>
                  </a:lnTo>
                  <a:lnTo>
                    <a:pt x="4" y="36"/>
                  </a:lnTo>
                  <a:lnTo>
                    <a:pt x="1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14" y="20"/>
                  </a:lnTo>
                  <a:lnTo>
                    <a:pt x="15" y="17"/>
                  </a:lnTo>
                  <a:lnTo>
                    <a:pt x="16" y="16"/>
                  </a:lnTo>
                  <a:lnTo>
                    <a:pt x="19" y="16"/>
                  </a:lnTo>
                  <a:lnTo>
                    <a:pt x="26" y="12"/>
                  </a:lnTo>
                  <a:lnTo>
                    <a:pt x="31" y="7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8" name="Freeform 122"/>
            <p:cNvSpPr>
              <a:spLocks/>
            </p:cNvSpPr>
            <p:nvPr/>
          </p:nvSpPr>
          <p:spPr bwMode="auto">
            <a:xfrm>
              <a:off x="2177128" y="2734078"/>
              <a:ext cx="52132" cy="44892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1" y="5"/>
                </a:cxn>
                <a:cxn ang="0">
                  <a:pos x="22" y="9"/>
                </a:cxn>
                <a:cxn ang="0">
                  <a:pos x="25" y="12"/>
                </a:cxn>
                <a:cxn ang="0">
                  <a:pos x="27" y="14"/>
                </a:cxn>
                <a:cxn ang="0">
                  <a:pos x="29" y="14"/>
                </a:cxn>
                <a:cxn ang="0">
                  <a:pos x="31" y="13"/>
                </a:cxn>
                <a:cxn ang="0">
                  <a:pos x="35" y="11"/>
                </a:cxn>
                <a:cxn ang="0">
                  <a:pos x="36" y="11"/>
                </a:cxn>
                <a:cxn ang="0">
                  <a:pos x="36" y="12"/>
                </a:cxn>
                <a:cxn ang="0">
                  <a:pos x="36" y="15"/>
                </a:cxn>
                <a:cxn ang="0">
                  <a:pos x="36" y="20"/>
                </a:cxn>
                <a:cxn ang="0">
                  <a:pos x="35" y="28"/>
                </a:cxn>
                <a:cxn ang="0">
                  <a:pos x="34" y="30"/>
                </a:cxn>
                <a:cxn ang="0">
                  <a:pos x="31" y="31"/>
                </a:cxn>
                <a:cxn ang="0">
                  <a:pos x="29" y="30"/>
                </a:cxn>
                <a:cxn ang="0">
                  <a:pos x="24" y="28"/>
                </a:cxn>
                <a:cxn ang="0">
                  <a:pos x="21" y="28"/>
                </a:cxn>
                <a:cxn ang="0">
                  <a:pos x="18" y="28"/>
                </a:cxn>
                <a:cxn ang="0">
                  <a:pos x="15" y="28"/>
                </a:cxn>
                <a:cxn ang="0">
                  <a:pos x="13" y="26"/>
                </a:cxn>
                <a:cxn ang="0">
                  <a:pos x="13" y="25"/>
                </a:cxn>
                <a:cxn ang="0">
                  <a:pos x="12" y="23"/>
                </a:cxn>
                <a:cxn ang="0">
                  <a:pos x="11" y="22"/>
                </a:cxn>
                <a:cxn ang="0">
                  <a:pos x="8" y="20"/>
                </a:cxn>
                <a:cxn ang="0">
                  <a:pos x="4" y="18"/>
                </a:cxn>
                <a:cxn ang="0">
                  <a:pos x="0" y="15"/>
                </a:cxn>
                <a:cxn ang="0">
                  <a:pos x="0" y="14"/>
                </a:cxn>
                <a:cxn ang="0">
                  <a:pos x="1" y="12"/>
                </a:cxn>
                <a:cxn ang="0">
                  <a:pos x="2" y="11"/>
                </a:cxn>
                <a:cxn ang="0">
                  <a:pos x="3" y="10"/>
                </a:cxn>
                <a:cxn ang="0">
                  <a:pos x="4" y="10"/>
                </a:cxn>
                <a:cxn ang="0">
                  <a:pos x="6" y="11"/>
                </a:cxn>
                <a:cxn ang="0">
                  <a:pos x="7" y="12"/>
                </a:cxn>
                <a:cxn ang="0">
                  <a:pos x="7" y="14"/>
                </a:cxn>
                <a:cxn ang="0">
                  <a:pos x="8" y="15"/>
                </a:cxn>
                <a:cxn ang="0">
                  <a:pos x="10" y="16"/>
                </a:cxn>
                <a:cxn ang="0">
                  <a:pos x="13" y="15"/>
                </a:cxn>
                <a:cxn ang="0">
                  <a:pos x="15" y="12"/>
                </a:cxn>
                <a:cxn ang="0">
                  <a:pos x="16" y="8"/>
                </a:cxn>
                <a:cxn ang="0">
                  <a:pos x="18" y="5"/>
                </a:cxn>
                <a:cxn ang="0">
                  <a:pos x="19" y="1"/>
                </a:cxn>
                <a:cxn ang="0">
                  <a:pos x="19" y="0"/>
                </a:cxn>
              </a:cxnLst>
              <a:rect l="0" t="0" r="r" b="b"/>
              <a:pathLst>
                <a:path w="36" h="31">
                  <a:moveTo>
                    <a:pt x="19" y="0"/>
                  </a:moveTo>
                  <a:lnTo>
                    <a:pt x="21" y="5"/>
                  </a:lnTo>
                  <a:lnTo>
                    <a:pt x="22" y="9"/>
                  </a:lnTo>
                  <a:lnTo>
                    <a:pt x="25" y="12"/>
                  </a:lnTo>
                  <a:lnTo>
                    <a:pt x="27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5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5"/>
                  </a:lnTo>
                  <a:lnTo>
                    <a:pt x="36" y="20"/>
                  </a:lnTo>
                  <a:lnTo>
                    <a:pt x="35" y="28"/>
                  </a:lnTo>
                  <a:lnTo>
                    <a:pt x="34" y="30"/>
                  </a:lnTo>
                  <a:lnTo>
                    <a:pt x="31" y="31"/>
                  </a:lnTo>
                  <a:lnTo>
                    <a:pt x="29" y="30"/>
                  </a:lnTo>
                  <a:lnTo>
                    <a:pt x="24" y="28"/>
                  </a:lnTo>
                  <a:lnTo>
                    <a:pt x="21" y="28"/>
                  </a:lnTo>
                  <a:lnTo>
                    <a:pt x="18" y="28"/>
                  </a:lnTo>
                  <a:lnTo>
                    <a:pt x="15" y="28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11" y="22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5"/>
                  </a:lnTo>
                  <a:lnTo>
                    <a:pt x="10" y="16"/>
                  </a:lnTo>
                  <a:lnTo>
                    <a:pt x="13" y="15"/>
                  </a:lnTo>
                  <a:lnTo>
                    <a:pt x="15" y="12"/>
                  </a:lnTo>
                  <a:lnTo>
                    <a:pt x="16" y="8"/>
                  </a:lnTo>
                  <a:lnTo>
                    <a:pt x="18" y="5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9" name="Freeform 123"/>
            <p:cNvSpPr>
              <a:spLocks/>
            </p:cNvSpPr>
            <p:nvPr/>
          </p:nvSpPr>
          <p:spPr bwMode="auto">
            <a:xfrm>
              <a:off x="2649216" y="2786210"/>
              <a:ext cx="5792" cy="289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2362488" y="2547271"/>
              <a:ext cx="495258" cy="362031"/>
            </a:xfrm>
            <a:custGeom>
              <a:avLst/>
              <a:gdLst/>
              <a:ahLst/>
              <a:cxnLst>
                <a:cxn ang="0">
                  <a:pos x="30" y="17"/>
                </a:cxn>
                <a:cxn ang="0">
                  <a:pos x="83" y="11"/>
                </a:cxn>
                <a:cxn ang="0">
                  <a:pos x="87" y="8"/>
                </a:cxn>
                <a:cxn ang="0">
                  <a:pos x="96" y="15"/>
                </a:cxn>
                <a:cxn ang="0">
                  <a:pos x="136" y="28"/>
                </a:cxn>
                <a:cxn ang="0">
                  <a:pos x="145" y="32"/>
                </a:cxn>
                <a:cxn ang="0">
                  <a:pos x="181" y="44"/>
                </a:cxn>
                <a:cxn ang="0">
                  <a:pos x="197" y="52"/>
                </a:cxn>
                <a:cxn ang="0">
                  <a:pos x="195" y="65"/>
                </a:cxn>
                <a:cxn ang="0">
                  <a:pos x="215" y="70"/>
                </a:cxn>
                <a:cxn ang="0">
                  <a:pos x="252" y="78"/>
                </a:cxn>
                <a:cxn ang="0">
                  <a:pos x="264" y="89"/>
                </a:cxn>
                <a:cxn ang="0">
                  <a:pos x="275" y="102"/>
                </a:cxn>
                <a:cxn ang="0">
                  <a:pos x="264" y="121"/>
                </a:cxn>
                <a:cxn ang="0">
                  <a:pos x="276" y="130"/>
                </a:cxn>
                <a:cxn ang="0">
                  <a:pos x="289" y="151"/>
                </a:cxn>
                <a:cxn ang="0">
                  <a:pos x="288" y="179"/>
                </a:cxn>
                <a:cxn ang="0">
                  <a:pos x="293" y="186"/>
                </a:cxn>
                <a:cxn ang="0">
                  <a:pos x="307" y="209"/>
                </a:cxn>
                <a:cxn ang="0">
                  <a:pos x="322" y="221"/>
                </a:cxn>
                <a:cxn ang="0">
                  <a:pos x="325" y="228"/>
                </a:cxn>
                <a:cxn ang="0">
                  <a:pos x="336" y="250"/>
                </a:cxn>
                <a:cxn ang="0">
                  <a:pos x="317" y="235"/>
                </a:cxn>
                <a:cxn ang="0">
                  <a:pos x="302" y="243"/>
                </a:cxn>
                <a:cxn ang="0">
                  <a:pos x="283" y="233"/>
                </a:cxn>
                <a:cxn ang="0">
                  <a:pos x="258" y="218"/>
                </a:cxn>
                <a:cxn ang="0">
                  <a:pos x="243" y="206"/>
                </a:cxn>
                <a:cxn ang="0">
                  <a:pos x="236" y="208"/>
                </a:cxn>
                <a:cxn ang="0">
                  <a:pos x="231" y="191"/>
                </a:cxn>
                <a:cxn ang="0">
                  <a:pos x="211" y="192"/>
                </a:cxn>
                <a:cxn ang="0">
                  <a:pos x="201" y="181"/>
                </a:cxn>
                <a:cxn ang="0">
                  <a:pos x="195" y="179"/>
                </a:cxn>
                <a:cxn ang="0">
                  <a:pos x="205" y="165"/>
                </a:cxn>
                <a:cxn ang="0">
                  <a:pos x="193" y="156"/>
                </a:cxn>
                <a:cxn ang="0">
                  <a:pos x="175" y="139"/>
                </a:cxn>
                <a:cxn ang="0">
                  <a:pos x="153" y="137"/>
                </a:cxn>
                <a:cxn ang="0">
                  <a:pos x="166" y="133"/>
                </a:cxn>
                <a:cxn ang="0">
                  <a:pos x="152" y="126"/>
                </a:cxn>
                <a:cxn ang="0">
                  <a:pos x="150" y="125"/>
                </a:cxn>
                <a:cxn ang="0">
                  <a:pos x="133" y="123"/>
                </a:cxn>
                <a:cxn ang="0">
                  <a:pos x="122" y="113"/>
                </a:cxn>
                <a:cxn ang="0">
                  <a:pos x="85" y="96"/>
                </a:cxn>
                <a:cxn ang="0">
                  <a:pos x="40" y="92"/>
                </a:cxn>
                <a:cxn ang="0">
                  <a:pos x="20" y="90"/>
                </a:cxn>
                <a:cxn ang="0">
                  <a:pos x="34" y="82"/>
                </a:cxn>
                <a:cxn ang="0">
                  <a:pos x="1" y="72"/>
                </a:cxn>
                <a:cxn ang="0">
                  <a:pos x="17" y="62"/>
                </a:cxn>
                <a:cxn ang="0">
                  <a:pos x="7" y="55"/>
                </a:cxn>
                <a:cxn ang="0">
                  <a:pos x="16" y="39"/>
                </a:cxn>
                <a:cxn ang="0">
                  <a:pos x="6" y="32"/>
                </a:cxn>
                <a:cxn ang="0">
                  <a:pos x="23" y="34"/>
                </a:cxn>
                <a:cxn ang="0">
                  <a:pos x="35" y="24"/>
                </a:cxn>
                <a:cxn ang="0">
                  <a:pos x="17" y="20"/>
                </a:cxn>
                <a:cxn ang="0">
                  <a:pos x="32" y="4"/>
                </a:cxn>
                <a:cxn ang="0">
                  <a:pos x="35" y="8"/>
                </a:cxn>
                <a:cxn ang="0">
                  <a:pos x="52" y="14"/>
                </a:cxn>
                <a:cxn ang="0">
                  <a:pos x="67" y="9"/>
                </a:cxn>
                <a:cxn ang="0">
                  <a:pos x="75" y="12"/>
                </a:cxn>
                <a:cxn ang="0">
                  <a:pos x="69" y="0"/>
                </a:cxn>
              </a:cxnLst>
              <a:rect l="0" t="0" r="r" b="b"/>
              <a:pathLst>
                <a:path w="342" h="250">
                  <a:moveTo>
                    <a:pt x="28" y="17"/>
                  </a:moveTo>
                  <a:lnTo>
                    <a:pt x="27" y="17"/>
                  </a:lnTo>
                  <a:lnTo>
                    <a:pt x="26" y="17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8" y="17"/>
                  </a:lnTo>
                  <a:close/>
                  <a:moveTo>
                    <a:pt x="69" y="0"/>
                  </a:moveTo>
                  <a:lnTo>
                    <a:pt x="70" y="0"/>
                  </a:lnTo>
                  <a:lnTo>
                    <a:pt x="75" y="1"/>
                  </a:lnTo>
                  <a:lnTo>
                    <a:pt x="80" y="3"/>
                  </a:lnTo>
                  <a:lnTo>
                    <a:pt x="84" y="6"/>
                  </a:lnTo>
                  <a:lnTo>
                    <a:pt x="84" y="9"/>
                  </a:lnTo>
                  <a:lnTo>
                    <a:pt x="83" y="11"/>
                  </a:lnTo>
                  <a:lnTo>
                    <a:pt x="83" y="12"/>
                  </a:lnTo>
                  <a:lnTo>
                    <a:pt x="83" y="13"/>
                  </a:lnTo>
                  <a:lnTo>
                    <a:pt x="84" y="13"/>
                  </a:lnTo>
                  <a:lnTo>
                    <a:pt x="85" y="12"/>
                  </a:lnTo>
                  <a:lnTo>
                    <a:pt x="85" y="11"/>
                  </a:lnTo>
                  <a:lnTo>
                    <a:pt x="85" y="10"/>
                  </a:lnTo>
                  <a:lnTo>
                    <a:pt x="86" y="9"/>
                  </a:lnTo>
                  <a:lnTo>
                    <a:pt x="87" y="8"/>
                  </a:lnTo>
                  <a:lnTo>
                    <a:pt x="87" y="7"/>
                  </a:lnTo>
                  <a:lnTo>
                    <a:pt x="88" y="8"/>
                  </a:lnTo>
                  <a:lnTo>
                    <a:pt x="89" y="9"/>
                  </a:lnTo>
                  <a:lnTo>
                    <a:pt x="90" y="10"/>
                  </a:lnTo>
                  <a:lnTo>
                    <a:pt x="92" y="14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6" y="15"/>
                  </a:lnTo>
                  <a:lnTo>
                    <a:pt x="98" y="15"/>
                  </a:lnTo>
                  <a:lnTo>
                    <a:pt x="101" y="17"/>
                  </a:lnTo>
                  <a:lnTo>
                    <a:pt x="106" y="19"/>
                  </a:lnTo>
                  <a:lnTo>
                    <a:pt x="112" y="21"/>
                  </a:lnTo>
                  <a:lnTo>
                    <a:pt x="118" y="24"/>
                  </a:lnTo>
                  <a:lnTo>
                    <a:pt x="124" y="26"/>
                  </a:lnTo>
                  <a:lnTo>
                    <a:pt x="131" y="29"/>
                  </a:lnTo>
                  <a:lnTo>
                    <a:pt x="136" y="28"/>
                  </a:lnTo>
                  <a:lnTo>
                    <a:pt x="140" y="27"/>
                  </a:lnTo>
                  <a:lnTo>
                    <a:pt x="143" y="27"/>
                  </a:lnTo>
                  <a:lnTo>
                    <a:pt x="148" y="27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7" y="30"/>
                  </a:lnTo>
                  <a:lnTo>
                    <a:pt x="146" y="31"/>
                  </a:lnTo>
                  <a:lnTo>
                    <a:pt x="145" y="32"/>
                  </a:lnTo>
                  <a:lnTo>
                    <a:pt x="145" y="34"/>
                  </a:lnTo>
                  <a:lnTo>
                    <a:pt x="146" y="35"/>
                  </a:lnTo>
                  <a:lnTo>
                    <a:pt x="152" y="35"/>
                  </a:lnTo>
                  <a:lnTo>
                    <a:pt x="159" y="39"/>
                  </a:lnTo>
                  <a:lnTo>
                    <a:pt x="166" y="42"/>
                  </a:lnTo>
                  <a:lnTo>
                    <a:pt x="173" y="45"/>
                  </a:lnTo>
                  <a:lnTo>
                    <a:pt x="177" y="45"/>
                  </a:lnTo>
                  <a:lnTo>
                    <a:pt x="181" y="44"/>
                  </a:lnTo>
                  <a:lnTo>
                    <a:pt x="185" y="43"/>
                  </a:lnTo>
                  <a:lnTo>
                    <a:pt x="188" y="43"/>
                  </a:lnTo>
                  <a:lnTo>
                    <a:pt x="190" y="45"/>
                  </a:lnTo>
                  <a:lnTo>
                    <a:pt x="190" y="47"/>
                  </a:lnTo>
                  <a:lnTo>
                    <a:pt x="191" y="50"/>
                  </a:lnTo>
                  <a:lnTo>
                    <a:pt x="192" y="52"/>
                  </a:lnTo>
                  <a:lnTo>
                    <a:pt x="194" y="53"/>
                  </a:lnTo>
                  <a:lnTo>
                    <a:pt x="197" y="52"/>
                  </a:lnTo>
                  <a:lnTo>
                    <a:pt x="200" y="51"/>
                  </a:lnTo>
                  <a:lnTo>
                    <a:pt x="203" y="51"/>
                  </a:lnTo>
                  <a:lnTo>
                    <a:pt x="205" y="53"/>
                  </a:lnTo>
                  <a:lnTo>
                    <a:pt x="204" y="55"/>
                  </a:lnTo>
                  <a:lnTo>
                    <a:pt x="202" y="58"/>
                  </a:lnTo>
                  <a:lnTo>
                    <a:pt x="199" y="60"/>
                  </a:lnTo>
                  <a:lnTo>
                    <a:pt x="196" y="62"/>
                  </a:lnTo>
                  <a:lnTo>
                    <a:pt x="195" y="65"/>
                  </a:lnTo>
                  <a:lnTo>
                    <a:pt x="195" y="66"/>
                  </a:lnTo>
                  <a:lnTo>
                    <a:pt x="195" y="66"/>
                  </a:lnTo>
                  <a:lnTo>
                    <a:pt x="196" y="66"/>
                  </a:lnTo>
                  <a:lnTo>
                    <a:pt x="197" y="66"/>
                  </a:lnTo>
                  <a:lnTo>
                    <a:pt x="198" y="65"/>
                  </a:lnTo>
                  <a:lnTo>
                    <a:pt x="200" y="65"/>
                  </a:lnTo>
                  <a:lnTo>
                    <a:pt x="208" y="67"/>
                  </a:lnTo>
                  <a:lnTo>
                    <a:pt x="215" y="70"/>
                  </a:lnTo>
                  <a:lnTo>
                    <a:pt x="223" y="72"/>
                  </a:lnTo>
                  <a:lnTo>
                    <a:pt x="231" y="73"/>
                  </a:lnTo>
                  <a:lnTo>
                    <a:pt x="238" y="74"/>
                  </a:lnTo>
                  <a:lnTo>
                    <a:pt x="243" y="74"/>
                  </a:lnTo>
                  <a:lnTo>
                    <a:pt x="248" y="74"/>
                  </a:lnTo>
                  <a:lnTo>
                    <a:pt x="251" y="75"/>
                  </a:lnTo>
                  <a:lnTo>
                    <a:pt x="252" y="76"/>
                  </a:lnTo>
                  <a:lnTo>
                    <a:pt x="252" y="78"/>
                  </a:lnTo>
                  <a:lnTo>
                    <a:pt x="250" y="81"/>
                  </a:lnTo>
                  <a:lnTo>
                    <a:pt x="247" y="86"/>
                  </a:lnTo>
                  <a:lnTo>
                    <a:pt x="252" y="83"/>
                  </a:lnTo>
                  <a:lnTo>
                    <a:pt x="259" y="82"/>
                  </a:lnTo>
                  <a:lnTo>
                    <a:pt x="261" y="82"/>
                  </a:lnTo>
                  <a:lnTo>
                    <a:pt x="264" y="87"/>
                  </a:lnTo>
                  <a:lnTo>
                    <a:pt x="264" y="88"/>
                  </a:lnTo>
                  <a:lnTo>
                    <a:pt x="264" y="89"/>
                  </a:lnTo>
                  <a:lnTo>
                    <a:pt x="263" y="89"/>
                  </a:lnTo>
                  <a:lnTo>
                    <a:pt x="263" y="89"/>
                  </a:lnTo>
                  <a:lnTo>
                    <a:pt x="262" y="89"/>
                  </a:lnTo>
                  <a:lnTo>
                    <a:pt x="262" y="90"/>
                  </a:lnTo>
                  <a:lnTo>
                    <a:pt x="265" y="93"/>
                  </a:lnTo>
                  <a:lnTo>
                    <a:pt x="269" y="97"/>
                  </a:lnTo>
                  <a:lnTo>
                    <a:pt x="272" y="100"/>
                  </a:lnTo>
                  <a:lnTo>
                    <a:pt x="275" y="102"/>
                  </a:lnTo>
                  <a:lnTo>
                    <a:pt x="274" y="106"/>
                  </a:lnTo>
                  <a:lnTo>
                    <a:pt x="271" y="108"/>
                  </a:lnTo>
                  <a:lnTo>
                    <a:pt x="268" y="110"/>
                  </a:lnTo>
                  <a:lnTo>
                    <a:pt x="265" y="112"/>
                  </a:lnTo>
                  <a:lnTo>
                    <a:pt x="262" y="114"/>
                  </a:lnTo>
                  <a:lnTo>
                    <a:pt x="261" y="117"/>
                  </a:lnTo>
                  <a:lnTo>
                    <a:pt x="262" y="120"/>
                  </a:lnTo>
                  <a:lnTo>
                    <a:pt x="264" y="121"/>
                  </a:lnTo>
                  <a:lnTo>
                    <a:pt x="267" y="122"/>
                  </a:lnTo>
                  <a:lnTo>
                    <a:pt x="271" y="122"/>
                  </a:lnTo>
                  <a:lnTo>
                    <a:pt x="273" y="124"/>
                  </a:lnTo>
                  <a:lnTo>
                    <a:pt x="274" y="124"/>
                  </a:lnTo>
                  <a:lnTo>
                    <a:pt x="273" y="126"/>
                  </a:lnTo>
                  <a:lnTo>
                    <a:pt x="273" y="128"/>
                  </a:lnTo>
                  <a:lnTo>
                    <a:pt x="273" y="129"/>
                  </a:lnTo>
                  <a:lnTo>
                    <a:pt x="276" y="130"/>
                  </a:lnTo>
                  <a:lnTo>
                    <a:pt x="276" y="130"/>
                  </a:lnTo>
                  <a:lnTo>
                    <a:pt x="277" y="131"/>
                  </a:lnTo>
                  <a:lnTo>
                    <a:pt x="280" y="135"/>
                  </a:lnTo>
                  <a:lnTo>
                    <a:pt x="284" y="138"/>
                  </a:lnTo>
                  <a:lnTo>
                    <a:pt x="286" y="142"/>
                  </a:lnTo>
                  <a:lnTo>
                    <a:pt x="287" y="144"/>
                  </a:lnTo>
                  <a:lnTo>
                    <a:pt x="289" y="150"/>
                  </a:lnTo>
                  <a:lnTo>
                    <a:pt x="289" y="151"/>
                  </a:lnTo>
                  <a:lnTo>
                    <a:pt x="288" y="156"/>
                  </a:lnTo>
                  <a:lnTo>
                    <a:pt x="287" y="162"/>
                  </a:lnTo>
                  <a:lnTo>
                    <a:pt x="286" y="166"/>
                  </a:lnTo>
                  <a:lnTo>
                    <a:pt x="284" y="169"/>
                  </a:lnTo>
                  <a:lnTo>
                    <a:pt x="283" y="172"/>
                  </a:lnTo>
                  <a:lnTo>
                    <a:pt x="283" y="176"/>
                  </a:lnTo>
                  <a:lnTo>
                    <a:pt x="285" y="178"/>
                  </a:lnTo>
                  <a:lnTo>
                    <a:pt x="288" y="179"/>
                  </a:lnTo>
                  <a:lnTo>
                    <a:pt x="292" y="180"/>
                  </a:lnTo>
                  <a:lnTo>
                    <a:pt x="295" y="181"/>
                  </a:lnTo>
                  <a:lnTo>
                    <a:pt x="297" y="182"/>
                  </a:lnTo>
                  <a:lnTo>
                    <a:pt x="297" y="183"/>
                  </a:lnTo>
                  <a:lnTo>
                    <a:pt x="297" y="184"/>
                  </a:lnTo>
                  <a:lnTo>
                    <a:pt x="294" y="185"/>
                  </a:lnTo>
                  <a:lnTo>
                    <a:pt x="293" y="186"/>
                  </a:lnTo>
                  <a:lnTo>
                    <a:pt x="293" y="186"/>
                  </a:lnTo>
                  <a:lnTo>
                    <a:pt x="296" y="188"/>
                  </a:lnTo>
                  <a:lnTo>
                    <a:pt x="299" y="189"/>
                  </a:lnTo>
                  <a:lnTo>
                    <a:pt x="302" y="190"/>
                  </a:lnTo>
                  <a:lnTo>
                    <a:pt x="306" y="191"/>
                  </a:lnTo>
                  <a:lnTo>
                    <a:pt x="308" y="193"/>
                  </a:lnTo>
                  <a:lnTo>
                    <a:pt x="308" y="195"/>
                  </a:lnTo>
                  <a:lnTo>
                    <a:pt x="306" y="206"/>
                  </a:lnTo>
                  <a:lnTo>
                    <a:pt x="307" y="209"/>
                  </a:lnTo>
                  <a:lnTo>
                    <a:pt x="309" y="211"/>
                  </a:lnTo>
                  <a:lnTo>
                    <a:pt x="314" y="211"/>
                  </a:lnTo>
                  <a:lnTo>
                    <a:pt x="316" y="211"/>
                  </a:lnTo>
                  <a:lnTo>
                    <a:pt x="321" y="216"/>
                  </a:lnTo>
                  <a:lnTo>
                    <a:pt x="324" y="220"/>
                  </a:lnTo>
                  <a:lnTo>
                    <a:pt x="324" y="221"/>
                  </a:lnTo>
                  <a:lnTo>
                    <a:pt x="322" y="221"/>
                  </a:lnTo>
                  <a:lnTo>
                    <a:pt x="322" y="221"/>
                  </a:lnTo>
                  <a:lnTo>
                    <a:pt x="325" y="223"/>
                  </a:lnTo>
                  <a:lnTo>
                    <a:pt x="326" y="224"/>
                  </a:lnTo>
                  <a:lnTo>
                    <a:pt x="328" y="225"/>
                  </a:lnTo>
                  <a:lnTo>
                    <a:pt x="329" y="226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5" y="227"/>
                  </a:lnTo>
                  <a:lnTo>
                    <a:pt x="325" y="228"/>
                  </a:lnTo>
                  <a:lnTo>
                    <a:pt x="329" y="231"/>
                  </a:lnTo>
                  <a:lnTo>
                    <a:pt x="333" y="234"/>
                  </a:lnTo>
                  <a:lnTo>
                    <a:pt x="337" y="237"/>
                  </a:lnTo>
                  <a:lnTo>
                    <a:pt x="340" y="240"/>
                  </a:lnTo>
                  <a:lnTo>
                    <a:pt x="342" y="244"/>
                  </a:lnTo>
                  <a:lnTo>
                    <a:pt x="342" y="246"/>
                  </a:lnTo>
                  <a:lnTo>
                    <a:pt x="339" y="249"/>
                  </a:lnTo>
                  <a:lnTo>
                    <a:pt x="336" y="250"/>
                  </a:lnTo>
                  <a:lnTo>
                    <a:pt x="333" y="250"/>
                  </a:lnTo>
                  <a:lnTo>
                    <a:pt x="331" y="249"/>
                  </a:lnTo>
                  <a:lnTo>
                    <a:pt x="329" y="246"/>
                  </a:lnTo>
                  <a:lnTo>
                    <a:pt x="328" y="242"/>
                  </a:lnTo>
                  <a:lnTo>
                    <a:pt x="326" y="239"/>
                  </a:lnTo>
                  <a:lnTo>
                    <a:pt x="324" y="236"/>
                  </a:lnTo>
                  <a:lnTo>
                    <a:pt x="321" y="235"/>
                  </a:lnTo>
                  <a:lnTo>
                    <a:pt x="317" y="235"/>
                  </a:lnTo>
                  <a:lnTo>
                    <a:pt x="314" y="238"/>
                  </a:lnTo>
                  <a:lnTo>
                    <a:pt x="311" y="241"/>
                  </a:lnTo>
                  <a:lnTo>
                    <a:pt x="309" y="246"/>
                  </a:lnTo>
                  <a:lnTo>
                    <a:pt x="306" y="249"/>
                  </a:lnTo>
                  <a:lnTo>
                    <a:pt x="306" y="249"/>
                  </a:lnTo>
                  <a:lnTo>
                    <a:pt x="306" y="248"/>
                  </a:lnTo>
                  <a:lnTo>
                    <a:pt x="306" y="245"/>
                  </a:lnTo>
                  <a:lnTo>
                    <a:pt x="302" y="243"/>
                  </a:lnTo>
                  <a:lnTo>
                    <a:pt x="298" y="242"/>
                  </a:lnTo>
                  <a:lnTo>
                    <a:pt x="296" y="243"/>
                  </a:lnTo>
                  <a:lnTo>
                    <a:pt x="295" y="244"/>
                  </a:lnTo>
                  <a:lnTo>
                    <a:pt x="293" y="244"/>
                  </a:lnTo>
                  <a:lnTo>
                    <a:pt x="290" y="240"/>
                  </a:lnTo>
                  <a:lnTo>
                    <a:pt x="287" y="236"/>
                  </a:lnTo>
                  <a:lnTo>
                    <a:pt x="284" y="233"/>
                  </a:lnTo>
                  <a:lnTo>
                    <a:pt x="283" y="233"/>
                  </a:lnTo>
                  <a:lnTo>
                    <a:pt x="283" y="235"/>
                  </a:lnTo>
                  <a:lnTo>
                    <a:pt x="283" y="236"/>
                  </a:lnTo>
                  <a:lnTo>
                    <a:pt x="283" y="237"/>
                  </a:lnTo>
                  <a:lnTo>
                    <a:pt x="282" y="237"/>
                  </a:lnTo>
                  <a:lnTo>
                    <a:pt x="275" y="233"/>
                  </a:lnTo>
                  <a:lnTo>
                    <a:pt x="268" y="227"/>
                  </a:lnTo>
                  <a:lnTo>
                    <a:pt x="261" y="221"/>
                  </a:lnTo>
                  <a:lnTo>
                    <a:pt x="258" y="218"/>
                  </a:lnTo>
                  <a:lnTo>
                    <a:pt x="255" y="213"/>
                  </a:lnTo>
                  <a:lnTo>
                    <a:pt x="254" y="209"/>
                  </a:lnTo>
                  <a:lnTo>
                    <a:pt x="251" y="205"/>
                  </a:lnTo>
                  <a:lnTo>
                    <a:pt x="249" y="203"/>
                  </a:lnTo>
                  <a:lnTo>
                    <a:pt x="245" y="200"/>
                  </a:lnTo>
                  <a:lnTo>
                    <a:pt x="243" y="201"/>
                  </a:lnTo>
                  <a:lnTo>
                    <a:pt x="243" y="203"/>
                  </a:lnTo>
                  <a:lnTo>
                    <a:pt x="243" y="206"/>
                  </a:lnTo>
                  <a:lnTo>
                    <a:pt x="243" y="212"/>
                  </a:lnTo>
                  <a:lnTo>
                    <a:pt x="242" y="214"/>
                  </a:lnTo>
                  <a:lnTo>
                    <a:pt x="240" y="214"/>
                  </a:lnTo>
                  <a:lnTo>
                    <a:pt x="239" y="213"/>
                  </a:lnTo>
                  <a:lnTo>
                    <a:pt x="239" y="212"/>
                  </a:lnTo>
                  <a:lnTo>
                    <a:pt x="238" y="211"/>
                  </a:lnTo>
                  <a:lnTo>
                    <a:pt x="237" y="209"/>
                  </a:lnTo>
                  <a:lnTo>
                    <a:pt x="236" y="208"/>
                  </a:lnTo>
                  <a:lnTo>
                    <a:pt x="235" y="207"/>
                  </a:lnTo>
                  <a:lnTo>
                    <a:pt x="233" y="206"/>
                  </a:lnTo>
                  <a:lnTo>
                    <a:pt x="229" y="204"/>
                  </a:lnTo>
                  <a:lnTo>
                    <a:pt x="227" y="203"/>
                  </a:lnTo>
                  <a:lnTo>
                    <a:pt x="225" y="200"/>
                  </a:lnTo>
                  <a:lnTo>
                    <a:pt x="226" y="198"/>
                  </a:lnTo>
                  <a:lnTo>
                    <a:pt x="230" y="194"/>
                  </a:lnTo>
                  <a:lnTo>
                    <a:pt x="231" y="191"/>
                  </a:lnTo>
                  <a:lnTo>
                    <a:pt x="231" y="191"/>
                  </a:lnTo>
                  <a:lnTo>
                    <a:pt x="229" y="191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26" y="192"/>
                  </a:lnTo>
                  <a:lnTo>
                    <a:pt x="215" y="195"/>
                  </a:lnTo>
                  <a:lnTo>
                    <a:pt x="212" y="194"/>
                  </a:lnTo>
                  <a:lnTo>
                    <a:pt x="211" y="192"/>
                  </a:lnTo>
                  <a:lnTo>
                    <a:pt x="212" y="189"/>
                  </a:lnTo>
                  <a:lnTo>
                    <a:pt x="214" y="183"/>
                  </a:lnTo>
                  <a:lnTo>
                    <a:pt x="214" y="180"/>
                  </a:lnTo>
                  <a:lnTo>
                    <a:pt x="213" y="178"/>
                  </a:lnTo>
                  <a:lnTo>
                    <a:pt x="211" y="177"/>
                  </a:lnTo>
                  <a:lnTo>
                    <a:pt x="208" y="178"/>
                  </a:lnTo>
                  <a:lnTo>
                    <a:pt x="204" y="180"/>
                  </a:lnTo>
                  <a:lnTo>
                    <a:pt x="201" y="181"/>
                  </a:lnTo>
                  <a:lnTo>
                    <a:pt x="198" y="182"/>
                  </a:lnTo>
                  <a:lnTo>
                    <a:pt x="197" y="183"/>
                  </a:lnTo>
                  <a:lnTo>
                    <a:pt x="195" y="184"/>
                  </a:lnTo>
                  <a:lnTo>
                    <a:pt x="194" y="184"/>
                  </a:lnTo>
                  <a:lnTo>
                    <a:pt x="193" y="183"/>
                  </a:lnTo>
                  <a:lnTo>
                    <a:pt x="193" y="183"/>
                  </a:lnTo>
                  <a:lnTo>
                    <a:pt x="195" y="180"/>
                  </a:lnTo>
                  <a:lnTo>
                    <a:pt x="195" y="179"/>
                  </a:lnTo>
                  <a:lnTo>
                    <a:pt x="195" y="178"/>
                  </a:lnTo>
                  <a:lnTo>
                    <a:pt x="196" y="177"/>
                  </a:lnTo>
                  <a:lnTo>
                    <a:pt x="198" y="173"/>
                  </a:lnTo>
                  <a:lnTo>
                    <a:pt x="201" y="169"/>
                  </a:lnTo>
                  <a:lnTo>
                    <a:pt x="202" y="166"/>
                  </a:lnTo>
                  <a:lnTo>
                    <a:pt x="203" y="166"/>
                  </a:lnTo>
                  <a:lnTo>
                    <a:pt x="204" y="166"/>
                  </a:lnTo>
                  <a:lnTo>
                    <a:pt x="205" y="165"/>
                  </a:lnTo>
                  <a:lnTo>
                    <a:pt x="205" y="164"/>
                  </a:lnTo>
                  <a:lnTo>
                    <a:pt x="205" y="163"/>
                  </a:lnTo>
                  <a:lnTo>
                    <a:pt x="204" y="161"/>
                  </a:lnTo>
                  <a:lnTo>
                    <a:pt x="201" y="159"/>
                  </a:lnTo>
                  <a:lnTo>
                    <a:pt x="199" y="158"/>
                  </a:lnTo>
                  <a:lnTo>
                    <a:pt x="196" y="157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92" y="155"/>
                  </a:lnTo>
                  <a:lnTo>
                    <a:pt x="192" y="154"/>
                  </a:lnTo>
                  <a:lnTo>
                    <a:pt x="191" y="153"/>
                  </a:lnTo>
                  <a:lnTo>
                    <a:pt x="188" y="150"/>
                  </a:lnTo>
                  <a:lnTo>
                    <a:pt x="185" y="145"/>
                  </a:lnTo>
                  <a:lnTo>
                    <a:pt x="182" y="142"/>
                  </a:lnTo>
                  <a:lnTo>
                    <a:pt x="178" y="139"/>
                  </a:lnTo>
                  <a:lnTo>
                    <a:pt x="175" y="139"/>
                  </a:lnTo>
                  <a:lnTo>
                    <a:pt x="172" y="141"/>
                  </a:lnTo>
                  <a:lnTo>
                    <a:pt x="168" y="142"/>
                  </a:lnTo>
                  <a:lnTo>
                    <a:pt x="167" y="142"/>
                  </a:lnTo>
                  <a:lnTo>
                    <a:pt x="166" y="141"/>
                  </a:lnTo>
                  <a:lnTo>
                    <a:pt x="164" y="141"/>
                  </a:lnTo>
                  <a:lnTo>
                    <a:pt x="150" y="141"/>
                  </a:lnTo>
                  <a:lnTo>
                    <a:pt x="151" y="139"/>
                  </a:lnTo>
                  <a:lnTo>
                    <a:pt x="153" y="137"/>
                  </a:lnTo>
                  <a:lnTo>
                    <a:pt x="157" y="136"/>
                  </a:lnTo>
                  <a:lnTo>
                    <a:pt x="161" y="135"/>
                  </a:lnTo>
                  <a:lnTo>
                    <a:pt x="165" y="134"/>
                  </a:lnTo>
                  <a:lnTo>
                    <a:pt x="168" y="133"/>
                  </a:lnTo>
                  <a:lnTo>
                    <a:pt x="169" y="133"/>
                  </a:lnTo>
                  <a:lnTo>
                    <a:pt x="168" y="132"/>
                  </a:lnTo>
                  <a:lnTo>
                    <a:pt x="168" y="133"/>
                  </a:lnTo>
                  <a:lnTo>
                    <a:pt x="166" y="133"/>
                  </a:lnTo>
                  <a:lnTo>
                    <a:pt x="165" y="134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1" y="130"/>
                  </a:lnTo>
                  <a:lnTo>
                    <a:pt x="158" y="127"/>
                  </a:lnTo>
                  <a:lnTo>
                    <a:pt x="154" y="125"/>
                  </a:lnTo>
                  <a:lnTo>
                    <a:pt x="153" y="125"/>
                  </a:lnTo>
                  <a:lnTo>
                    <a:pt x="152" y="126"/>
                  </a:lnTo>
                  <a:lnTo>
                    <a:pt x="151" y="127"/>
                  </a:lnTo>
                  <a:lnTo>
                    <a:pt x="150" y="128"/>
                  </a:lnTo>
                  <a:lnTo>
                    <a:pt x="150" y="128"/>
                  </a:lnTo>
                  <a:lnTo>
                    <a:pt x="149" y="128"/>
                  </a:lnTo>
                  <a:lnTo>
                    <a:pt x="148" y="128"/>
                  </a:lnTo>
                  <a:lnTo>
                    <a:pt x="148" y="127"/>
                  </a:lnTo>
                  <a:lnTo>
                    <a:pt x="149" y="125"/>
                  </a:lnTo>
                  <a:lnTo>
                    <a:pt x="150" y="125"/>
                  </a:lnTo>
                  <a:lnTo>
                    <a:pt x="150" y="124"/>
                  </a:lnTo>
                  <a:lnTo>
                    <a:pt x="151" y="123"/>
                  </a:lnTo>
                  <a:lnTo>
                    <a:pt x="150" y="123"/>
                  </a:lnTo>
                  <a:lnTo>
                    <a:pt x="145" y="120"/>
                  </a:lnTo>
                  <a:lnTo>
                    <a:pt x="140" y="118"/>
                  </a:lnTo>
                  <a:lnTo>
                    <a:pt x="135" y="119"/>
                  </a:lnTo>
                  <a:lnTo>
                    <a:pt x="134" y="120"/>
                  </a:lnTo>
                  <a:lnTo>
                    <a:pt x="133" y="123"/>
                  </a:lnTo>
                  <a:lnTo>
                    <a:pt x="134" y="125"/>
                  </a:lnTo>
                  <a:lnTo>
                    <a:pt x="134" y="129"/>
                  </a:lnTo>
                  <a:lnTo>
                    <a:pt x="133" y="129"/>
                  </a:lnTo>
                  <a:lnTo>
                    <a:pt x="129" y="127"/>
                  </a:lnTo>
                  <a:lnTo>
                    <a:pt x="127" y="124"/>
                  </a:lnTo>
                  <a:lnTo>
                    <a:pt x="126" y="121"/>
                  </a:lnTo>
                  <a:lnTo>
                    <a:pt x="124" y="116"/>
                  </a:lnTo>
                  <a:lnTo>
                    <a:pt x="122" y="113"/>
                  </a:lnTo>
                  <a:lnTo>
                    <a:pt x="120" y="113"/>
                  </a:lnTo>
                  <a:lnTo>
                    <a:pt x="119" y="114"/>
                  </a:lnTo>
                  <a:lnTo>
                    <a:pt x="117" y="114"/>
                  </a:lnTo>
                  <a:lnTo>
                    <a:pt x="112" y="111"/>
                  </a:lnTo>
                  <a:lnTo>
                    <a:pt x="103" y="102"/>
                  </a:lnTo>
                  <a:lnTo>
                    <a:pt x="98" y="99"/>
                  </a:lnTo>
                  <a:lnTo>
                    <a:pt x="92" y="98"/>
                  </a:lnTo>
                  <a:lnTo>
                    <a:pt x="85" y="96"/>
                  </a:lnTo>
                  <a:lnTo>
                    <a:pt x="79" y="94"/>
                  </a:lnTo>
                  <a:lnTo>
                    <a:pt x="73" y="91"/>
                  </a:lnTo>
                  <a:lnTo>
                    <a:pt x="69" y="89"/>
                  </a:lnTo>
                  <a:lnTo>
                    <a:pt x="64" y="87"/>
                  </a:lnTo>
                  <a:lnTo>
                    <a:pt x="58" y="87"/>
                  </a:lnTo>
                  <a:lnTo>
                    <a:pt x="51" y="88"/>
                  </a:lnTo>
                  <a:lnTo>
                    <a:pt x="44" y="89"/>
                  </a:lnTo>
                  <a:lnTo>
                    <a:pt x="40" y="92"/>
                  </a:lnTo>
                  <a:lnTo>
                    <a:pt x="37" y="93"/>
                  </a:lnTo>
                  <a:lnTo>
                    <a:pt x="36" y="94"/>
                  </a:lnTo>
                  <a:lnTo>
                    <a:pt x="35" y="95"/>
                  </a:lnTo>
                  <a:lnTo>
                    <a:pt x="34" y="95"/>
                  </a:lnTo>
                  <a:lnTo>
                    <a:pt x="31" y="94"/>
                  </a:lnTo>
                  <a:lnTo>
                    <a:pt x="27" y="92"/>
                  </a:lnTo>
                  <a:lnTo>
                    <a:pt x="24" y="91"/>
                  </a:lnTo>
                  <a:lnTo>
                    <a:pt x="20" y="90"/>
                  </a:lnTo>
                  <a:lnTo>
                    <a:pt x="17" y="89"/>
                  </a:lnTo>
                  <a:lnTo>
                    <a:pt x="15" y="88"/>
                  </a:lnTo>
                  <a:lnTo>
                    <a:pt x="15" y="86"/>
                  </a:lnTo>
                  <a:lnTo>
                    <a:pt x="17" y="84"/>
                  </a:lnTo>
                  <a:lnTo>
                    <a:pt x="22" y="84"/>
                  </a:lnTo>
                  <a:lnTo>
                    <a:pt x="30" y="84"/>
                  </a:lnTo>
                  <a:lnTo>
                    <a:pt x="34" y="83"/>
                  </a:lnTo>
                  <a:lnTo>
                    <a:pt x="34" y="82"/>
                  </a:lnTo>
                  <a:lnTo>
                    <a:pt x="34" y="81"/>
                  </a:lnTo>
                  <a:lnTo>
                    <a:pt x="33" y="81"/>
                  </a:lnTo>
                  <a:lnTo>
                    <a:pt x="33" y="80"/>
                  </a:lnTo>
                  <a:lnTo>
                    <a:pt x="32" y="79"/>
                  </a:lnTo>
                  <a:lnTo>
                    <a:pt x="31" y="7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2" y="71"/>
                  </a:lnTo>
                  <a:lnTo>
                    <a:pt x="4" y="71"/>
                  </a:lnTo>
                  <a:lnTo>
                    <a:pt x="5" y="71"/>
                  </a:lnTo>
                  <a:lnTo>
                    <a:pt x="6" y="71"/>
                  </a:lnTo>
                  <a:lnTo>
                    <a:pt x="9" y="69"/>
                  </a:lnTo>
                  <a:lnTo>
                    <a:pt x="12" y="67"/>
                  </a:lnTo>
                  <a:lnTo>
                    <a:pt x="15" y="65"/>
                  </a:lnTo>
                  <a:lnTo>
                    <a:pt x="17" y="62"/>
                  </a:lnTo>
                  <a:lnTo>
                    <a:pt x="19" y="57"/>
                  </a:lnTo>
                  <a:lnTo>
                    <a:pt x="20" y="54"/>
                  </a:lnTo>
                  <a:lnTo>
                    <a:pt x="19" y="52"/>
                  </a:lnTo>
                  <a:lnTo>
                    <a:pt x="17" y="51"/>
                  </a:lnTo>
                  <a:lnTo>
                    <a:pt x="13" y="52"/>
                  </a:lnTo>
                  <a:lnTo>
                    <a:pt x="10" y="53"/>
                  </a:lnTo>
                  <a:lnTo>
                    <a:pt x="8" y="54"/>
                  </a:lnTo>
                  <a:lnTo>
                    <a:pt x="7" y="55"/>
                  </a:lnTo>
                  <a:lnTo>
                    <a:pt x="6" y="55"/>
                  </a:lnTo>
                  <a:lnTo>
                    <a:pt x="2" y="51"/>
                  </a:lnTo>
                  <a:lnTo>
                    <a:pt x="1" y="48"/>
                  </a:lnTo>
                  <a:lnTo>
                    <a:pt x="2" y="45"/>
                  </a:lnTo>
                  <a:lnTo>
                    <a:pt x="4" y="43"/>
                  </a:lnTo>
                  <a:lnTo>
                    <a:pt x="7" y="42"/>
                  </a:lnTo>
                  <a:lnTo>
                    <a:pt x="13" y="40"/>
                  </a:lnTo>
                  <a:lnTo>
                    <a:pt x="16" y="39"/>
                  </a:lnTo>
                  <a:lnTo>
                    <a:pt x="18" y="38"/>
                  </a:lnTo>
                  <a:lnTo>
                    <a:pt x="19" y="37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4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7" y="30"/>
                  </a:lnTo>
                  <a:lnTo>
                    <a:pt x="10" y="28"/>
                  </a:lnTo>
                  <a:lnTo>
                    <a:pt x="11" y="28"/>
                  </a:lnTo>
                  <a:lnTo>
                    <a:pt x="14" y="29"/>
                  </a:lnTo>
                  <a:lnTo>
                    <a:pt x="16" y="31"/>
                  </a:lnTo>
                  <a:lnTo>
                    <a:pt x="20" y="33"/>
                  </a:lnTo>
                  <a:lnTo>
                    <a:pt x="23" y="34"/>
                  </a:lnTo>
                  <a:lnTo>
                    <a:pt x="24" y="34"/>
                  </a:lnTo>
                  <a:lnTo>
                    <a:pt x="25" y="33"/>
                  </a:lnTo>
                  <a:lnTo>
                    <a:pt x="27" y="31"/>
                  </a:lnTo>
                  <a:lnTo>
                    <a:pt x="29" y="30"/>
                  </a:lnTo>
                  <a:lnTo>
                    <a:pt x="34" y="29"/>
                  </a:lnTo>
                  <a:lnTo>
                    <a:pt x="35" y="28"/>
                  </a:lnTo>
                  <a:lnTo>
                    <a:pt x="36" y="26"/>
                  </a:lnTo>
                  <a:lnTo>
                    <a:pt x="35" y="24"/>
                  </a:lnTo>
                  <a:lnTo>
                    <a:pt x="33" y="24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7" y="20"/>
                  </a:lnTo>
                  <a:lnTo>
                    <a:pt x="16" y="20"/>
                  </a:lnTo>
                  <a:lnTo>
                    <a:pt x="15" y="19"/>
                  </a:lnTo>
                  <a:lnTo>
                    <a:pt x="14" y="16"/>
                  </a:lnTo>
                  <a:lnTo>
                    <a:pt x="16" y="12"/>
                  </a:lnTo>
                  <a:lnTo>
                    <a:pt x="20" y="9"/>
                  </a:lnTo>
                  <a:lnTo>
                    <a:pt x="24" y="6"/>
                  </a:lnTo>
                  <a:lnTo>
                    <a:pt x="28" y="5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5" y="5"/>
                  </a:lnTo>
                  <a:lnTo>
                    <a:pt x="34" y="8"/>
                  </a:lnTo>
                  <a:lnTo>
                    <a:pt x="33" y="11"/>
                  </a:lnTo>
                  <a:lnTo>
                    <a:pt x="33" y="13"/>
                  </a:lnTo>
                  <a:lnTo>
                    <a:pt x="34" y="14"/>
                  </a:lnTo>
                  <a:lnTo>
                    <a:pt x="35" y="13"/>
                  </a:lnTo>
                  <a:lnTo>
                    <a:pt x="35" y="8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40" y="2"/>
                  </a:lnTo>
                  <a:lnTo>
                    <a:pt x="45" y="2"/>
                  </a:lnTo>
                  <a:lnTo>
                    <a:pt x="49" y="3"/>
                  </a:lnTo>
                  <a:lnTo>
                    <a:pt x="51" y="6"/>
                  </a:lnTo>
                  <a:lnTo>
                    <a:pt x="51" y="10"/>
                  </a:lnTo>
                  <a:lnTo>
                    <a:pt x="52" y="14"/>
                  </a:lnTo>
                  <a:lnTo>
                    <a:pt x="54" y="17"/>
                  </a:lnTo>
                  <a:lnTo>
                    <a:pt x="55" y="17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6" y="10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67" y="9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9" y="16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6"/>
                  </a:lnTo>
                  <a:lnTo>
                    <a:pt x="79" y="13"/>
                  </a:lnTo>
                  <a:lnTo>
                    <a:pt x="75" y="12"/>
                  </a:lnTo>
                  <a:lnTo>
                    <a:pt x="71" y="11"/>
                  </a:lnTo>
                  <a:lnTo>
                    <a:pt x="68" y="9"/>
                  </a:lnTo>
                  <a:lnTo>
                    <a:pt x="65" y="6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6" y="2"/>
                  </a:lnTo>
                  <a:lnTo>
                    <a:pt x="68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" name="Freeform 125"/>
            <p:cNvSpPr>
              <a:spLocks/>
            </p:cNvSpPr>
            <p:nvPr/>
          </p:nvSpPr>
          <p:spPr bwMode="auto">
            <a:xfrm>
              <a:off x="2634735" y="2787659"/>
              <a:ext cx="14481" cy="1303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7" y="7"/>
                </a:cxn>
                <a:cxn ang="0">
                  <a:pos x="4" y="9"/>
                </a:cxn>
                <a:cxn ang="0">
                  <a:pos x="3" y="9"/>
                </a:cxn>
                <a:cxn ang="0">
                  <a:pos x="2" y="8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lnTo>
                    <a:pt x="7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7" y="7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2" name="Freeform 126"/>
            <p:cNvSpPr>
              <a:spLocks/>
            </p:cNvSpPr>
            <p:nvPr/>
          </p:nvSpPr>
          <p:spPr bwMode="auto">
            <a:xfrm>
              <a:off x="2025076" y="2738423"/>
              <a:ext cx="160742" cy="9412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7" y="4"/>
                </a:cxn>
                <a:cxn ang="0">
                  <a:pos x="40" y="7"/>
                </a:cxn>
                <a:cxn ang="0">
                  <a:pos x="56" y="8"/>
                </a:cxn>
                <a:cxn ang="0">
                  <a:pos x="72" y="12"/>
                </a:cxn>
                <a:cxn ang="0">
                  <a:pos x="73" y="16"/>
                </a:cxn>
                <a:cxn ang="0">
                  <a:pos x="71" y="21"/>
                </a:cxn>
                <a:cxn ang="0">
                  <a:pos x="72" y="24"/>
                </a:cxn>
                <a:cxn ang="0">
                  <a:pos x="76" y="21"/>
                </a:cxn>
                <a:cxn ang="0">
                  <a:pos x="77" y="20"/>
                </a:cxn>
                <a:cxn ang="0">
                  <a:pos x="76" y="18"/>
                </a:cxn>
                <a:cxn ang="0">
                  <a:pos x="75" y="13"/>
                </a:cxn>
                <a:cxn ang="0">
                  <a:pos x="76" y="5"/>
                </a:cxn>
                <a:cxn ang="0">
                  <a:pos x="82" y="1"/>
                </a:cxn>
                <a:cxn ang="0">
                  <a:pos x="87" y="4"/>
                </a:cxn>
                <a:cxn ang="0">
                  <a:pos x="90" y="9"/>
                </a:cxn>
                <a:cxn ang="0">
                  <a:pos x="92" y="29"/>
                </a:cxn>
                <a:cxn ang="0">
                  <a:pos x="97" y="40"/>
                </a:cxn>
                <a:cxn ang="0">
                  <a:pos x="100" y="42"/>
                </a:cxn>
                <a:cxn ang="0">
                  <a:pos x="109" y="46"/>
                </a:cxn>
                <a:cxn ang="0">
                  <a:pos x="111" y="50"/>
                </a:cxn>
                <a:cxn ang="0">
                  <a:pos x="104" y="58"/>
                </a:cxn>
                <a:cxn ang="0">
                  <a:pos x="95" y="63"/>
                </a:cxn>
                <a:cxn ang="0">
                  <a:pos x="84" y="64"/>
                </a:cxn>
                <a:cxn ang="0">
                  <a:pos x="75" y="60"/>
                </a:cxn>
                <a:cxn ang="0">
                  <a:pos x="73" y="54"/>
                </a:cxn>
                <a:cxn ang="0">
                  <a:pos x="69" y="52"/>
                </a:cxn>
                <a:cxn ang="0">
                  <a:pos x="65" y="57"/>
                </a:cxn>
                <a:cxn ang="0">
                  <a:pos x="63" y="59"/>
                </a:cxn>
                <a:cxn ang="0">
                  <a:pos x="49" y="62"/>
                </a:cxn>
                <a:cxn ang="0">
                  <a:pos x="39" y="63"/>
                </a:cxn>
                <a:cxn ang="0">
                  <a:pos x="31" y="61"/>
                </a:cxn>
                <a:cxn ang="0">
                  <a:pos x="26" y="54"/>
                </a:cxn>
                <a:cxn ang="0">
                  <a:pos x="19" y="50"/>
                </a:cxn>
                <a:cxn ang="0">
                  <a:pos x="6" y="46"/>
                </a:cxn>
                <a:cxn ang="0">
                  <a:pos x="0" y="39"/>
                </a:cxn>
                <a:cxn ang="0">
                  <a:pos x="2" y="36"/>
                </a:cxn>
                <a:cxn ang="0">
                  <a:pos x="21" y="36"/>
                </a:cxn>
                <a:cxn ang="0">
                  <a:pos x="28" y="34"/>
                </a:cxn>
                <a:cxn ang="0">
                  <a:pos x="31" y="31"/>
                </a:cxn>
                <a:cxn ang="0">
                  <a:pos x="28" y="30"/>
                </a:cxn>
                <a:cxn ang="0">
                  <a:pos x="22" y="31"/>
                </a:cxn>
                <a:cxn ang="0">
                  <a:pos x="15" y="29"/>
                </a:cxn>
                <a:cxn ang="0">
                  <a:pos x="7" y="23"/>
                </a:cxn>
                <a:cxn ang="0">
                  <a:pos x="7" y="21"/>
                </a:cxn>
                <a:cxn ang="0">
                  <a:pos x="11" y="21"/>
                </a:cxn>
                <a:cxn ang="0">
                  <a:pos x="16" y="20"/>
                </a:cxn>
                <a:cxn ang="0">
                  <a:pos x="16" y="15"/>
                </a:cxn>
                <a:cxn ang="0">
                  <a:pos x="10" y="15"/>
                </a:cxn>
                <a:cxn ang="0">
                  <a:pos x="9" y="13"/>
                </a:cxn>
                <a:cxn ang="0">
                  <a:pos x="13" y="10"/>
                </a:cxn>
                <a:cxn ang="0">
                  <a:pos x="19" y="8"/>
                </a:cxn>
                <a:cxn ang="0">
                  <a:pos x="23" y="3"/>
                </a:cxn>
                <a:cxn ang="0">
                  <a:pos x="28" y="0"/>
                </a:cxn>
              </a:cxnLst>
              <a:rect l="0" t="0" r="r" b="b"/>
              <a:pathLst>
                <a:path w="111" h="65">
                  <a:moveTo>
                    <a:pt x="28" y="0"/>
                  </a:moveTo>
                  <a:lnTo>
                    <a:pt x="31" y="1"/>
                  </a:lnTo>
                  <a:lnTo>
                    <a:pt x="34" y="3"/>
                  </a:lnTo>
                  <a:lnTo>
                    <a:pt x="37" y="4"/>
                  </a:lnTo>
                  <a:lnTo>
                    <a:pt x="39" y="6"/>
                  </a:lnTo>
                  <a:lnTo>
                    <a:pt x="40" y="7"/>
                  </a:lnTo>
                  <a:lnTo>
                    <a:pt x="48" y="7"/>
                  </a:lnTo>
                  <a:lnTo>
                    <a:pt x="56" y="8"/>
                  </a:lnTo>
                  <a:lnTo>
                    <a:pt x="64" y="9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3" y="16"/>
                  </a:lnTo>
                  <a:lnTo>
                    <a:pt x="72" y="19"/>
                  </a:lnTo>
                  <a:lnTo>
                    <a:pt x="71" y="21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3" y="24"/>
                  </a:lnTo>
                  <a:lnTo>
                    <a:pt x="76" y="21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6" y="19"/>
                  </a:lnTo>
                  <a:lnTo>
                    <a:pt x="76" y="18"/>
                  </a:lnTo>
                  <a:lnTo>
                    <a:pt x="75" y="17"/>
                  </a:lnTo>
                  <a:lnTo>
                    <a:pt x="75" y="13"/>
                  </a:lnTo>
                  <a:lnTo>
                    <a:pt x="75" y="8"/>
                  </a:lnTo>
                  <a:lnTo>
                    <a:pt x="76" y="5"/>
                  </a:lnTo>
                  <a:lnTo>
                    <a:pt x="79" y="2"/>
                  </a:lnTo>
                  <a:lnTo>
                    <a:pt x="82" y="1"/>
                  </a:lnTo>
                  <a:lnTo>
                    <a:pt x="84" y="2"/>
                  </a:lnTo>
                  <a:lnTo>
                    <a:pt x="87" y="4"/>
                  </a:lnTo>
                  <a:lnTo>
                    <a:pt x="89" y="6"/>
                  </a:lnTo>
                  <a:lnTo>
                    <a:pt x="90" y="9"/>
                  </a:lnTo>
                  <a:lnTo>
                    <a:pt x="90" y="15"/>
                  </a:lnTo>
                  <a:lnTo>
                    <a:pt x="92" y="29"/>
                  </a:lnTo>
                  <a:lnTo>
                    <a:pt x="94" y="35"/>
                  </a:lnTo>
                  <a:lnTo>
                    <a:pt x="97" y="40"/>
                  </a:lnTo>
                  <a:lnTo>
                    <a:pt x="98" y="41"/>
                  </a:lnTo>
                  <a:lnTo>
                    <a:pt x="100" y="42"/>
                  </a:lnTo>
                  <a:lnTo>
                    <a:pt x="106" y="44"/>
                  </a:lnTo>
                  <a:lnTo>
                    <a:pt x="109" y="46"/>
                  </a:lnTo>
                  <a:lnTo>
                    <a:pt x="111" y="47"/>
                  </a:lnTo>
                  <a:lnTo>
                    <a:pt x="111" y="50"/>
                  </a:lnTo>
                  <a:lnTo>
                    <a:pt x="109" y="53"/>
                  </a:lnTo>
                  <a:lnTo>
                    <a:pt x="104" y="58"/>
                  </a:lnTo>
                  <a:lnTo>
                    <a:pt x="99" y="61"/>
                  </a:lnTo>
                  <a:lnTo>
                    <a:pt x="95" y="63"/>
                  </a:lnTo>
                  <a:lnTo>
                    <a:pt x="89" y="65"/>
                  </a:lnTo>
                  <a:lnTo>
                    <a:pt x="84" y="64"/>
                  </a:lnTo>
                  <a:lnTo>
                    <a:pt x="77" y="62"/>
                  </a:lnTo>
                  <a:lnTo>
                    <a:pt x="75" y="60"/>
                  </a:lnTo>
                  <a:lnTo>
                    <a:pt x="74" y="57"/>
                  </a:lnTo>
                  <a:lnTo>
                    <a:pt x="73" y="54"/>
                  </a:lnTo>
                  <a:lnTo>
                    <a:pt x="70" y="52"/>
                  </a:lnTo>
                  <a:lnTo>
                    <a:pt x="69" y="52"/>
                  </a:lnTo>
                  <a:lnTo>
                    <a:pt x="66" y="55"/>
                  </a:lnTo>
                  <a:lnTo>
                    <a:pt x="65" y="57"/>
                  </a:lnTo>
                  <a:lnTo>
                    <a:pt x="64" y="58"/>
                  </a:lnTo>
                  <a:lnTo>
                    <a:pt x="63" y="59"/>
                  </a:lnTo>
                  <a:lnTo>
                    <a:pt x="56" y="61"/>
                  </a:lnTo>
                  <a:lnTo>
                    <a:pt x="49" y="62"/>
                  </a:lnTo>
                  <a:lnTo>
                    <a:pt x="44" y="63"/>
                  </a:lnTo>
                  <a:lnTo>
                    <a:pt x="39" y="63"/>
                  </a:lnTo>
                  <a:lnTo>
                    <a:pt x="34" y="63"/>
                  </a:lnTo>
                  <a:lnTo>
                    <a:pt x="31" y="61"/>
                  </a:lnTo>
                  <a:lnTo>
                    <a:pt x="29" y="57"/>
                  </a:lnTo>
                  <a:lnTo>
                    <a:pt x="26" y="54"/>
                  </a:lnTo>
                  <a:lnTo>
                    <a:pt x="24" y="51"/>
                  </a:lnTo>
                  <a:lnTo>
                    <a:pt x="19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5" y="36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28" y="34"/>
                  </a:lnTo>
                  <a:lnTo>
                    <a:pt x="30" y="33"/>
                  </a:lnTo>
                  <a:lnTo>
                    <a:pt x="31" y="31"/>
                  </a:lnTo>
                  <a:lnTo>
                    <a:pt x="30" y="30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15" y="29"/>
                  </a:lnTo>
                  <a:lnTo>
                    <a:pt x="11" y="26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16" y="20"/>
                  </a:lnTo>
                  <a:lnTo>
                    <a:pt x="17" y="18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0" y="15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16" y="9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23" y="3"/>
                  </a:lnTo>
                  <a:lnTo>
                    <a:pt x="26" y="2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3" name="Freeform 127"/>
            <p:cNvSpPr>
              <a:spLocks/>
            </p:cNvSpPr>
            <p:nvPr/>
          </p:nvSpPr>
          <p:spPr bwMode="auto">
            <a:xfrm>
              <a:off x="2588395" y="2754352"/>
              <a:ext cx="24619" cy="173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5"/>
                </a:cxn>
                <a:cxn ang="0">
                  <a:pos x="16" y="11"/>
                </a:cxn>
                <a:cxn ang="0">
                  <a:pos x="17" y="11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5" y="11"/>
                </a:cxn>
                <a:cxn ang="0">
                  <a:pos x="14" y="11"/>
                </a:cxn>
                <a:cxn ang="0">
                  <a:pos x="12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9" y="5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5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4" name="Freeform 128"/>
            <p:cNvSpPr>
              <a:spLocks/>
            </p:cNvSpPr>
            <p:nvPr/>
          </p:nvSpPr>
          <p:spPr bwMode="auto">
            <a:xfrm>
              <a:off x="2194506" y="2812277"/>
              <a:ext cx="39100" cy="2896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6" y="4"/>
                </a:cxn>
                <a:cxn ang="0">
                  <a:pos x="21" y="8"/>
                </a:cxn>
                <a:cxn ang="0">
                  <a:pos x="25" y="12"/>
                </a:cxn>
                <a:cxn ang="0">
                  <a:pos x="27" y="17"/>
                </a:cxn>
                <a:cxn ang="0">
                  <a:pos x="27" y="18"/>
                </a:cxn>
                <a:cxn ang="0">
                  <a:pos x="26" y="19"/>
                </a:cxn>
                <a:cxn ang="0">
                  <a:pos x="25" y="20"/>
                </a:cxn>
                <a:cxn ang="0">
                  <a:pos x="24" y="20"/>
                </a:cxn>
                <a:cxn ang="0">
                  <a:pos x="23" y="20"/>
                </a:cxn>
                <a:cxn ang="0">
                  <a:pos x="20" y="20"/>
                </a:cxn>
                <a:cxn ang="0">
                  <a:pos x="14" y="19"/>
                </a:cxn>
                <a:cxn ang="0">
                  <a:pos x="9" y="16"/>
                </a:cxn>
                <a:cxn ang="0">
                  <a:pos x="7" y="16"/>
                </a:cxn>
                <a:cxn ang="0">
                  <a:pos x="4" y="16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1" y="0"/>
                </a:cxn>
                <a:cxn ang="0">
                  <a:pos x="12" y="0"/>
                </a:cxn>
              </a:cxnLst>
              <a:rect l="0" t="0" r="r" b="b"/>
              <a:pathLst>
                <a:path w="27" h="20">
                  <a:moveTo>
                    <a:pt x="12" y="0"/>
                  </a:moveTo>
                  <a:lnTo>
                    <a:pt x="16" y="4"/>
                  </a:lnTo>
                  <a:lnTo>
                    <a:pt x="21" y="8"/>
                  </a:lnTo>
                  <a:lnTo>
                    <a:pt x="25" y="12"/>
                  </a:lnTo>
                  <a:lnTo>
                    <a:pt x="27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20"/>
                  </a:lnTo>
                  <a:lnTo>
                    <a:pt x="24" y="20"/>
                  </a:lnTo>
                  <a:lnTo>
                    <a:pt x="23" y="20"/>
                  </a:lnTo>
                  <a:lnTo>
                    <a:pt x="20" y="20"/>
                  </a:lnTo>
                  <a:lnTo>
                    <a:pt x="14" y="19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7" y="4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5" name="Freeform 129"/>
            <p:cNvSpPr>
              <a:spLocks/>
            </p:cNvSpPr>
            <p:nvPr/>
          </p:nvSpPr>
          <p:spPr bwMode="auto">
            <a:xfrm>
              <a:off x="2323389" y="2845584"/>
              <a:ext cx="5792" cy="434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6" name="Freeform 130"/>
            <p:cNvSpPr>
              <a:spLocks noEditPoints="1"/>
            </p:cNvSpPr>
            <p:nvPr/>
          </p:nvSpPr>
          <p:spPr bwMode="auto">
            <a:xfrm>
              <a:off x="2284289" y="2734078"/>
              <a:ext cx="328724" cy="218667"/>
            </a:xfrm>
            <a:custGeom>
              <a:avLst/>
              <a:gdLst/>
              <a:ahLst/>
              <a:cxnLst>
                <a:cxn ang="0">
                  <a:pos x="189" y="67"/>
                </a:cxn>
                <a:cxn ang="0">
                  <a:pos x="23" y="0"/>
                </a:cxn>
                <a:cxn ang="0">
                  <a:pos x="19" y="10"/>
                </a:cxn>
                <a:cxn ang="0">
                  <a:pos x="29" y="33"/>
                </a:cxn>
                <a:cxn ang="0">
                  <a:pos x="34" y="32"/>
                </a:cxn>
                <a:cxn ang="0">
                  <a:pos x="29" y="26"/>
                </a:cxn>
                <a:cxn ang="0">
                  <a:pos x="23" y="13"/>
                </a:cxn>
                <a:cxn ang="0">
                  <a:pos x="33" y="14"/>
                </a:cxn>
                <a:cxn ang="0">
                  <a:pos x="42" y="1"/>
                </a:cxn>
                <a:cxn ang="0">
                  <a:pos x="54" y="16"/>
                </a:cxn>
                <a:cxn ang="0">
                  <a:pos x="55" y="19"/>
                </a:cxn>
                <a:cxn ang="0">
                  <a:pos x="60" y="20"/>
                </a:cxn>
                <a:cxn ang="0">
                  <a:pos x="70" y="10"/>
                </a:cxn>
                <a:cxn ang="0">
                  <a:pos x="54" y="3"/>
                </a:cxn>
                <a:cxn ang="0">
                  <a:pos x="75" y="9"/>
                </a:cxn>
                <a:cxn ang="0">
                  <a:pos x="90" y="25"/>
                </a:cxn>
                <a:cxn ang="0">
                  <a:pos x="104" y="28"/>
                </a:cxn>
                <a:cxn ang="0">
                  <a:pos x="109" y="25"/>
                </a:cxn>
                <a:cxn ang="0">
                  <a:pos x="114" y="41"/>
                </a:cxn>
                <a:cxn ang="0">
                  <a:pos x="122" y="31"/>
                </a:cxn>
                <a:cxn ang="0">
                  <a:pos x="134" y="34"/>
                </a:cxn>
                <a:cxn ang="0">
                  <a:pos x="133" y="44"/>
                </a:cxn>
                <a:cxn ang="0">
                  <a:pos x="144" y="42"/>
                </a:cxn>
                <a:cxn ang="0">
                  <a:pos x="144" y="51"/>
                </a:cxn>
                <a:cxn ang="0">
                  <a:pos x="152" y="54"/>
                </a:cxn>
                <a:cxn ang="0">
                  <a:pos x="172" y="65"/>
                </a:cxn>
                <a:cxn ang="0">
                  <a:pos x="174" y="64"/>
                </a:cxn>
                <a:cxn ang="0">
                  <a:pos x="175" y="60"/>
                </a:cxn>
                <a:cxn ang="0">
                  <a:pos x="190" y="65"/>
                </a:cxn>
                <a:cxn ang="0">
                  <a:pos x="193" y="69"/>
                </a:cxn>
                <a:cxn ang="0">
                  <a:pos x="213" y="71"/>
                </a:cxn>
                <a:cxn ang="0">
                  <a:pos x="208" y="72"/>
                </a:cxn>
                <a:cxn ang="0">
                  <a:pos x="217" y="79"/>
                </a:cxn>
                <a:cxn ang="0">
                  <a:pos x="207" y="81"/>
                </a:cxn>
                <a:cxn ang="0">
                  <a:pos x="210" y="97"/>
                </a:cxn>
                <a:cxn ang="0">
                  <a:pos x="201" y="83"/>
                </a:cxn>
                <a:cxn ang="0">
                  <a:pos x="193" y="84"/>
                </a:cxn>
                <a:cxn ang="0">
                  <a:pos x="179" y="98"/>
                </a:cxn>
                <a:cxn ang="0">
                  <a:pos x="183" y="96"/>
                </a:cxn>
                <a:cxn ang="0">
                  <a:pos x="190" y="103"/>
                </a:cxn>
                <a:cxn ang="0">
                  <a:pos x="203" y="104"/>
                </a:cxn>
                <a:cxn ang="0">
                  <a:pos x="208" y="109"/>
                </a:cxn>
                <a:cxn ang="0">
                  <a:pos x="216" y="113"/>
                </a:cxn>
                <a:cxn ang="0">
                  <a:pos x="227" y="135"/>
                </a:cxn>
                <a:cxn ang="0">
                  <a:pos x="211" y="151"/>
                </a:cxn>
                <a:cxn ang="0">
                  <a:pos x="184" y="138"/>
                </a:cxn>
                <a:cxn ang="0">
                  <a:pos x="164" y="133"/>
                </a:cxn>
                <a:cxn ang="0">
                  <a:pos x="169" y="130"/>
                </a:cxn>
                <a:cxn ang="0">
                  <a:pos x="149" y="123"/>
                </a:cxn>
                <a:cxn ang="0">
                  <a:pos x="146" y="101"/>
                </a:cxn>
                <a:cxn ang="0">
                  <a:pos x="162" y="87"/>
                </a:cxn>
                <a:cxn ang="0">
                  <a:pos x="144" y="80"/>
                </a:cxn>
                <a:cxn ang="0">
                  <a:pos x="124" y="66"/>
                </a:cxn>
                <a:cxn ang="0">
                  <a:pos x="118" y="65"/>
                </a:cxn>
                <a:cxn ang="0">
                  <a:pos x="107" y="60"/>
                </a:cxn>
                <a:cxn ang="0">
                  <a:pos x="101" y="55"/>
                </a:cxn>
                <a:cxn ang="0">
                  <a:pos x="90" y="48"/>
                </a:cxn>
                <a:cxn ang="0">
                  <a:pos x="76" y="38"/>
                </a:cxn>
                <a:cxn ang="0">
                  <a:pos x="65" y="49"/>
                </a:cxn>
                <a:cxn ang="0">
                  <a:pos x="58" y="50"/>
                </a:cxn>
                <a:cxn ang="0">
                  <a:pos x="21" y="43"/>
                </a:cxn>
                <a:cxn ang="0">
                  <a:pos x="5" y="18"/>
                </a:cxn>
              </a:cxnLst>
              <a:rect l="0" t="0" r="r" b="b"/>
              <a:pathLst>
                <a:path w="227" h="151">
                  <a:moveTo>
                    <a:pt x="184" y="67"/>
                  </a:moveTo>
                  <a:lnTo>
                    <a:pt x="184" y="67"/>
                  </a:lnTo>
                  <a:lnTo>
                    <a:pt x="185" y="68"/>
                  </a:lnTo>
                  <a:lnTo>
                    <a:pt x="187" y="68"/>
                  </a:lnTo>
                  <a:lnTo>
                    <a:pt x="189" y="67"/>
                  </a:lnTo>
                  <a:lnTo>
                    <a:pt x="187" y="67"/>
                  </a:lnTo>
                  <a:lnTo>
                    <a:pt x="186" y="67"/>
                  </a:lnTo>
                  <a:lnTo>
                    <a:pt x="184" y="67"/>
                  </a:lnTo>
                  <a:close/>
                  <a:moveTo>
                    <a:pt x="20" y="0"/>
                  </a:moveTo>
                  <a:lnTo>
                    <a:pt x="23" y="0"/>
                  </a:lnTo>
                  <a:lnTo>
                    <a:pt x="24" y="0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4" y="5"/>
                  </a:lnTo>
                  <a:lnTo>
                    <a:pt x="19" y="10"/>
                  </a:lnTo>
                  <a:lnTo>
                    <a:pt x="18" y="13"/>
                  </a:lnTo>
                  <a:lnTo>
                    <a:pt x="18" y="18"/>
                  </a:lnTo>
                  <a:lnTo>
                    <a:pt x="21" y="23"/>
                  </a:lnTo>
                  <a:lnTo>
                    <a:pt x="24" y="28"/>
                  </a:lnTo>
                  <a:lnTo>
                    <a:pt x="29" y="33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3" y="28"/>
                  </a:lnTo>
                  <a:lnTo>
                    <a:pt x="32" y="27"/>
                  </a:lnTo>
                  <a:lnTo>
                    <a:pt x="29" y="26"/>
                  </a:lnTo>
                  <a:lnTo>
                    <a:pt x="23" y="24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23" y="13"/>
                  </a:lnTo>
                  <a:lnTo>
                    <a:pt x="25" y="12"/>
                  </a:lnTo>
                  <a:lnTo>
                    <a:pt x="27" y="13"/>
                  </a:lnTo>
                  <a:lnTo>
                    <a:pt x="29" y="14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6" y="11"/>
                  </a:lnTo>
                  <a:lnTo>
                    <a:pt x="37" y="8"/>
                  </a:lnTo>
                  <a:lnTo>
                    <a:pt x="38" y="5"/>
                  </a:lnTo>
                  <a:lnTo>
                    <a:pt x="40" y="1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4"/>
                  </a:lnTo>
                  <a:lnTo>
                    <a:pt x="51" y="8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3" y="20"/>
                  </a:lnTo>
                  <a:lnTo>
                    <a:pt x="54" y="24"/>
                  </a:lnTo>
                  <a:lnTo>
                    <a:pt x="54" y="23"/>
                  </a:lnTo>
                  <a:lnTo>
                    <a:pt x="54" y="21"/>
                  </a:lnTo>
                  <a:lnTo>
                    <a:pt x="55" y="19"/>
                  </a:lnTo>
                  <a:lnTo>
                    <a:pt x="56" y="18"/>
                  </a:lnTo>
                  <a:lnTo>
                    <a:pt x="57" y="18"/>
                  </a:lnTo>
                  <a:lnTo>
                    <a:pt x="58" y="19"/>
                  </a:lnTo>
                  <a:lnTo>
                    <a:pt x="59" y="19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5" y="16"/>
                  </a:lnTo>
                  <a:lnTo>
                    <a:pt x="69" y="12"/>
                  </a:lnTo>
                  <a:lnTo>
                    <a:pt x="72" y="10"/>
                  </a:lnTo>
                  <a:lnTo>
                    <a:pt x="70" y="10"/>
                  </a:lnTo>
                  <a:lnTo>
                    <a:pt x="69" y="9"/>
                  </a:lnTo>
                  <a:lnTo>
                    <a:pt x="68" y="9"/>
                  </a:lnTo>
                  <a:lnTo>
                    <a:pt x="67" y="9"/>
                  </a:lnTo>
                  <a:lnTo>
                    <a:pt x="59" y="6"/>
                  </a:lnTo>
                  <a:lnTo>
                    <a:pt x="54" y="3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61" y="4"/>
                  </a:lnTo>
                  <a:lnTo>
                    <a:pt x="75" y="9"/>
                  </a:lnTo>
                  <a:lnTo>
                    <a:pt x="77" y="9"/>
                  </a:lnTo>
                  <a:lnTo>
                    <a:pt x="81" y="11"/>
                  </a:lnTo>
                  <a:lnTo>
                    <a:pt x="85" y="15"/>
                  </a:lnTo>
                  <a:lnTo>
                    <a:pt x="88" y="18"/>
                  </a:lnTo>
                  <a:lnTo>
                    <a:pt x="90" y="25"/>
                  </a:lnTo>
                  <a:lnTo>
                    <a:pt x="92" y="28"/>
                  </a:lnTo>
                  <a:lnTo>
                    <a:pt x="95" y="30"/>
                  </a:lnTo>
                  <a:lnTo>
                    <a:pt x="99" y="31"/>
                  </a:lnTo>
                  <a:lnTo>
                    <a:pt x="103" y="30"/>
                  </a:lnTo>
                  <a:lnTo>
                    <a:pt x="104" y="28"/>
                  </a:lnTo>
                  <a:lnTo>
                    <a:pt x="105" y="23"/>
                  </a:lnTo>
                  <a:lnTo>
                    <a:pt x="106" y="21"/>
                  </a:lnTo>
                  <a:lnTo>
                    <a:pt x="107" y="21"/>
                  </a:lnTo>
                  <a:lnTo>
                    <a:pt x="108" y="22"/>
                  </a:lnTo>
                  <a:lnTo>
                    <a:pt x="109" y="25"/>
                  </a:lnTo>
                  <a:lnTo>
                    <a:pt x="109" y="28"/>
                  </a:lnTo>
                  <a:lnTo>
                    <a:pt x="109" y="32"/>
                  </a:lnTo>
                  <a:lnTo>
                    <a:pt x="110" y="35"/>
                  </a:lnTo>
                  <a:lnTo>
                    <a:pt x="112" y="38"/>
                  </a:lnTo>
                  <a:lnTo>
                    <a:pt x="114" y="41"/>
                  </a:lnTo>
                  <a:lnTo>
                    <a:pt x="117" y="41"/>
                  </a:lnTo>
                  <a:lnTo>
                    <a:pt x="121" y="40"/>
                  </a:lnTo>
                  <a:lnTo>
                    <a:pt x="122" y="39"/>
                  </a:lnTo>
                  <a:lnTo>
                    <a:pt x="122" y="34"/>
                  </a:lnTo>
                  <a:lnTo>
                    <a:pt x="122" y="31"/>
                  </a:lnTo>
                  <a:lnTo>
                    <a:pt x="122" y="28"/>
                  </a:lnTo>
                  <a:lnTo>
                    <a:pt x="124" y="27"/>
                  </a:lnTo>
                  <a:lnTo>
                    <a:pt x="127" y="28"/>
                  </a:lnTo>
                  <a:lnTo>
                    <a:pt x="131" y="30"/>
                  </a:lnTo>
                  <a:lnTo>
                    <a:pt x="134" y="34"/>
                  </a:lnTo>
                  <a:lnTo>
                    <a:pt x="135" y="38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3" y="43"/>
                  </a:lnTo>
                  <a:lnTo>
                    <a:pt x="133" y="44"/>
                  </a:lnTo>
                  <a:lnTo>
                    <a:pt x="133" y="44"/>
                  </a:lnTo>
                  <a:lnTo>
                    <a:pt x="133" y="45"/>
                  </a:lnTo>
                  <a:lnTo>
                    <a:pt x="137" y="45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8" y="42"/>
                  </a:lnTo>
                  <a:lnTo>
                    <a:pt x="150" y="43"/>
                  </a:lnTo>
                  <a:lnTo>
                    <a:pt x="151" y="44"/>
                  </a:lnTo>
                  <a:lnTo>
                    <a:pt x="149" y="47"/>
                  </a:lnTo>
                  <a:lnTo>
                    <a:pt x="144" y="51"/>
                  </a:lnTo>
                  <a:lnTo>
                    <a:pt x="142" y="53"/>
                  </a:lnTo>
                  <a:lnTo>
                    <a:pt x="144" y="54"/>
                  </a:lnTo>
                  <a:lnTo>
                    <a:pt x="145" y="55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5" y="55"/>
                  </a:lnTo>
                  <a:lnTo>
                    <a:pt x="158" y="56"/>
                  </a:lnTo>
                  <a:lnTo>
                    <a:pt x="161" y="58"/>
                  </a:lnTo>
                  <a:lnTo>
                    <a:pt x="170" y="64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73" y="65"/>
                  </a:lnTo>
                  <a:lnTo>
                    <a:pt x="174" y="66"/>
                  </a:lnTo>
                  <a:lnTo>
                    <a:pt x="174" y="65"/>
                  </a:lnTo>
                  <a:lnTo>
                    <a:pt x="174" y="64"/>
                  </a:lnTo>
                  <a:lnTo>
                    <a:pt x="174" y="63"/>
                  </a:lnTo>
                  <a:lnTo>
                    <a:pt x="173" y="62"/>
                  </a:lnTo>
                  <a:lnTo>
                    <a:pt x="172" y="61"/>
                  </a:lnTo>
                  <a:lnTo>
                    <a:pt x="173" y="61"/>
                  </a:lnTo>
                  <a:lnTo>
                    <a:pt x="175" y="60"/>
                  </a:lnTo>
                  <a:lnTo>
                    <a:pt x="178" y="60"/>
                  </a:lnTo>
                  <a:lnTo>
                    <a:pt x="181" y="61"/>
                  </a:lnTo>
                  <a:lnTo>
                    <a:pt x="182" y="61"/>
                  </a:lnTo>
                  <a:lnTo>
                    <a:pt x="185" y="62"/>
                  </a:lnTo>
                  <a:lnTo>
                    <a:pt x="190" y="65"/>
                  </a:lnTo>
                  <a:lnTo>
                    <a:pt x="191" y="67"/>
                  </a:lnTo>
                  <a:lnTo>
                    <a:pt x="190" y="67"/>
                  </a:lnTo>
                  <a:lnTo>
                    <a:pt x="192" y="67"/>
                  </a:lnTo>
                  <a:lnTo>
                    <a:pt x="193" y="68"/>
                  </a:lnTo>
                  <a:lnTo>
                    <a:pt x="193" y="69"/>
                  </a:lnTo>
                  <a:lnTo>
                    <a:pt x="194" y="70"/>
                  </a:lnTo>
                  <a:lnTo>
                    <a:pt x="196" y="70"/>
                  </a:lnTo>
                  <a:lnTo>
                    <a:pt x="199" y="69"/>
                  </a:lnTo>
                  <a:lnTo>
                    <a:pt x="207" y="69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09" y="71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9" y="74"/>
                  </a:lnTo>
                  <a:lnTo>
                    <a:pt x="211" y="74"/>
                  </a:lnTo>
                  <a:lnTo>
                    <a:pt x="214" y="75"/>
                  </a:lnTo>
                  <a:lnTo>
                    <a:pt x="217" y="77"/>
                  </a:lnTo>
                  <a:lnTo>
                    <a:pt x="217" y="79"/>
                  </a:lnTo>
                  <a:lnTo>
                    <a:pt x="216" y="81"/>
                  </a:lnTo>
                  <a:lnTo>
                    <a:pt x="214" y="81"/>
                  </a:lnTo>
                  <a:lnTo>
                    <a:pt x="210" y="80"/>
                  </a:lnTo>
                  <a:lnTo>
                    <a:pt x="208" y="80"/>
                  </a:lnTo>
                  <a:lnTo>
                    <a:pt x="207" y="81"/>
                  </a:lnTo>
                  <a:lnTo>
                    <a:pt x="208" y="86"/>
                  </a:lnTo>
                  <a:lnTo>
                    <a:pt x="210" y="91"/>
                  </a:lnTo>
                  <a:lnTo>
                    <a:pt x="211" y="95"/>
                  </a:lnTo>
                  <a:lnTo>
                    <a:pt x="211" y="96"/>
                  </a:lnTo>
                  <a:lnTo>
                    <a:pt x="210" y="97"/>
                  </a:lnTo>
                  <a:lnTo>
                    <a:pt x="210" y="97"/>
                  </a:lnTo>
                  <a:lnTo>
                    <a:pt x="209" y="97"/>
                  </a:lnTo>
                  <a:lnTo>
                    <a:pt x="206" y="93"/>
                  </a:lnTo>
                  <a:lnTo>
                    <a:pt x="204" y="88"/>
                  </a:lnTo>
                  <a:lnTo>
                    <a:pt x="201" y="83"/>
                  </a:lnTo>
                  <a:lnTo>
                    <a:pt x="197" y="80"/>
                  </a:lnTo>
                  <a:lnTo>
                    <a:pt x="195" y="80"/>
                  </a:lnTo>
                  <a:lnTo>
                    <a:pt x="194" y="81"/>
                  </a:lnTo>
                  <a:lnTo>
                    <a:pt x="193" y="82"/>
                  </a:lnTo>
                  <a:lnTo>
                    <a:pt x="193" y="84"/>
                  </a:lnTo>
                  <a:lnTo>
                    <a:pt x="192" y="85"/>
                  </a:lnTo>
                  <a:lnTo>
                    <a:pt x="191" y="87"/>
                  </a:lnTo>
                  <a:lnTo>
                    <a:pt x="190" y="88"/>
                  </a:lnTo>
                  <a:lnTo>
                    <a:pt x="185" y="93"/>
                  </a:lnTo>
                  <a:lnTo>
                    <a:pt x="179" y="98"/>
                  </a:lnTo>
                  <a:lnTo>
                    <a:pt x="180" y="98"/>
                  </a:lnTo>
                  <a:lnTo>
                    <a:pt x="181" y="97"/>
                  </a:lnTo>
                  <a:lnTo>
                    <a:pt x="181" y="97"/>
                  </a:lnTo>
                  <a:lnTo>
                    <a:pt x="182" y="96"/>
                  </a:lnTo>
                  <a:lnTo>
                    <a:pt x="183" y="96"/>
                  </a:lnTo>
                  <a:lnTo>
                    <a:pt x="185" y="97"/>
                  </a:lnTo>
                  <a:lnTo>
                    <a:pt x="186" y="98"/>
                  </a:lnTo>
                  <a:lnTo>
                    <a:pt x="187" y="100"/>
                  </a:lnTo>
                  <a:lnTo>
                    <a:pt x="189" y="101"/>
                  </a:lnTo>
                  <a:lnTo>
                    <a:pt x="190" y="103"/>
                  </a:lnTo>
                  <a:lnTo>
                    <a:pt x="192" y="105"/>
                  </a:lnTo>
                  <a:lnTo>
                    <a:pt x="195" y="106"/>
                  </a:lnTo>
                  <a:lnTo>
                    <a:pt x="197" y="107"/>
                  </a:lnTo>
                  <a:lnTo>
                    <a:pt x="199" y="106"/>
                  </a:lnTo>
                  <a:lnTo>
                    <a:pt x="203" y="104"/>
                  </a:lnTo>
                  <a:lnTo>
                    <a:pt x="204" y="103"/>
                  </a:lnTo>
                  <a:lnTo>
                    <a:pt x="206" y="104"/>
                  </a:lnTo>
                  <a:lnTo>
                    <a:pt x="209" y="108"/>
                  </a:lnTo>
                  <a:lnTo>
                    <a:pt x="209" y="109"/>
                  </a:lnTo>
                  <a:lnTo>
                    <a:pt x="208" y="109"/>
                  </a:lnTo>
                  <a:lnTo>
                    <a:pt x="206" y="111"/>
                  </a:lnTo>
                  <a:lnTo>
                    <a:pt x="207" y="111"/>
                  </a:lnTo>
                  <a:lnTo>
                    <a:pt x="210" y="112"/>
                  </a:lnTo>
                  <a:lnTo>
                    <a:pt x="213" y="112"/>
                  </a:lnTo>
                  <a:lnTo>
                    <a:pt x="216" y="113"/>
                  </a:lnTo>
                  <a:lnTo>
                    <a:pt x="219" y="117"/>
                  </a:lnTo>
                  <a:lnTo>
                    <a:pt x="222" y="120"/>
                  </a:lnTo>
                  <a:lnTo>
                    <a:pt x="225" y="125"/>
                  </a:lnTo>
                  <a:lnTo>
                    <a:pt x="227" y="130"/>
                  </a:lnTo>
                  <a:lnTo>
                    <a:pt x="227" y="135"/>
                  </a:lnTo>
                  <a:lnTo>
                    <a:pt x="227" y="140"/>
                  </a:lnTo>
                  <a:lnTo>
                    <a:pt x="225" y="145"/>
                  </a:lnTo>
                  <a:lnTo>
                    <a:pt x="221" y="148"/>
                  </a:lnTo>
                  <a:lnTo>
                    <a:pt x="216" y="151"/>
                  </a:lnTo>
                  <a:lnTo>
                    <a:pt x="211" y="151"/>
                  </a:lnTo>
                  <a:lnTo>
                    <a:pt x="207" y="150"/>
                  </a:lnTo>
                  <a:lnTo>
                    <a:pt x="203" y="147"/>
                  </a:lnTo>
                  <a:lnTo>
                    <a:pt x="195" y="142"/>
                  </a:lnTo>
                  <a:lnTo>
                    <a:pt x="191" y="140"/>
                  </a:lnTo>
                  <a:lnTo>
                    <a:pt x="184" y="138"/>
                  </a:lnTo>
                  <a:lnTo>
                    <a:pt x="178" y="137"/>
                  </a:lnTo>
                  <a:lnTo>
                    <a:pt x="170" y="136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4" y="133"/>
                  </a:lnTo>
                  <a:lnTo>
                    <a:pt x="165" y="133"/>
                  </a:lnTo>
                  <a:lnTo>
                    <a:pt x="168" y="132"/>
                  </a:lnTo>
                  <a:lnTo>
                    <a:pt x="170" y="131"/>
                  </a:lnTo>
                  <a:lnTo>
                    <a:pt x="170" y="131"/>
                  </a:lnTo>
                  <a:lnTo>
                    <a:pt x="169" y="130"/>
                  </a:lnTo>
                  <a:lnTo>
                    <a:pt x="165" y="129"/>
                  </a:lnTo>
                  <a:lnTo>
                    <a:pt x="161" y="127"/>
                  </a:lnTo>
                  <a:lnTo>
                    <a:pt x="156" y="125"/>
                  </a:lnTo>
                  <a:lnTo>
                    <a:pt x="152" y="124"/>
                  </a:lnTo>
                  <a:lnTo>
                    <a:pt x="149" y="123"/>
                  </a:lnTo>
                  <a:lnTo>
                    <a:pt x="132" y="118"/>
                  </a:lnTo>
                  <a:lnTo>
                    <a:pt x="135" y="115"/>
                  </a:lnTo>
                  <a:lnTo>
                    <a:pt x="137" y="110"/>
                  </a:lnTo>
                  <a:lnTo>
                    <a:pt x="140" y="106"/>
                  </a:lnTo>
                  <a:lnTo>
                    <a:pt x="146" y="101"/>
                  </a:lnTo>
                  <a:lnTo>
                    <a:pt x="153" y="96"/>
                  </a:lnTo>
                  <a:lnTo>
                    <a:pt x="155" y="94"/>
                  </a:lnTo>
                  <a:lnTo>
                    <a:pt x="159" y="92"/>
                  </a:lnTo>
                  <a:lnTo>
                    <a:pt x="161" y="90"/>
                  </a:lnTo>
                  <a:lnTo>
                    <a:pt x="162" y="87"/>
                  </a:lnTo>
                  <a:lnTo>
                    <a:pt x="162" y="84"/>
                  </a:lnTo>
                  <a:lnTo>
                    <a:pt x="160" y="82"/>
                  </a:lnTo>
                  <a:lnTo>
                    <a:pt x="157" y="81"/>
                  </a:lnTo>
                  <a:lnTo>
                    <a:pt x="153" y="81"/>
                  </a:lnTo>
                  <a:lnTo>
                    <a:pt x="144" y="80"/>
                  </a:lnTo>
                  <a:lnTo>
                    <a:pt x="139" y="79"/>
                  </a:lnTo>
                  <a:lnTo>
                    <a:pt x="136" y="78"/>
                  </a:lnTo>
                  <a:lnTo>
                    <a:pt x="132" y="75"/>
                  </a:lnTo>
                  <a:lnTo>
                    <a:pt x="128" y="70"/>
                  </a:lnTo>
                  <a:lnTo>
                    <a:pt x="124" y="66"/>
                  </a:lnTo>
                  <a:lnTo>
                    <a:pt x="123" y="65"/>
                  </a:lnTo>
                  <a:lnTo>
                    <a:pt x="122" y="65"/>
                  </a:lnTo>
                  <a:lnTo>
                    <a:pt x="120" y="66"/>
                  </a:lnTo>
                  <a:lnTo>
                    <a:pt x="119" y="66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2"/>
                  </a:lnTo>
                  <a:lnTo>
                    <a:pt x="116" y="61"/>
                  </a:lnTo>
                  <a:lnTo>
                    <a:pt x="113" y="60"/>
                  </a:lnTo>
                  <a:lnTo>
                    <a:pt x="107" y="60"/>
                  </a:lnTo>
                  <a:lnTo>
                    <a:pt x="106" y="59"/>
                  </a:lnTo>
                  <a:lnTo>
                    <a:pt x="105" y="58"/>
                  </a:lnTo>
                  <a:lnTo>
                    <a:pt x="103" y="57"/>
                  </a:lnTo>
                  <a:lnTo>
                    <a:pt x="102" y="56"/>
                  </a:lnTo>
                  <a:lnTo>
                    <a:pt x="101" y="55"/>
                  </a:lnTo>
                  <a:lnTo>
                    <a:pt x="96" y="53"/>
                  </a:lnTo>
                  <a:lnTo>
                    <a:pt x="92" y="51"/>
                  </a:lnTo>
                  <a:lnTo>
                    <a:pt x="91" y="50"/>
                  </a:lnTo>
                  <a:lnTo>
                    <a:pt x="90" y="50"/>
                  </a:lnTo>
                  <a:lnTo>
                    <a:pt x="90" y="48"/>
                  </a:lnTo>
                  <a:lnTo>
                    <a:pt x="89" y="48"/>
                  </a:lnTo>
                  <a:lnTo>
                    <a:pt x="88" y="47"/>
                  </a:lnTo>
                  <a:lnTo>
                    <a:pt x="83" y="43"/>
                  </a:lnTo>
                  <a:lnTo>
                    <a:pt x="80" y="40"/>
                  </a:lnTo>
                  <a:lnTo>
                    <a:pt x="76" y="38"/>
                  </a:lnTo>
                  <a:lnTo>
                    <a:pt x="71" y="38"/>
                  </a:lnTo>
                  <a:lnTo>
                    <a:pt x="68" y="40"/>
                  </a:lnTo>
                  <a:lnTo>
                    <a:pt x="67" y="42"/>
                  </a:lnTo>
                  <a:lnTo>
                    <a:pt x="66" y="46"/>
                  </a:lnTo>
                  <a:lnTo>
                    <a:pt x="65" y="49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2" y="52"/>
                  </a:lnTo>
                  <a:lnTo>
                    <a:pt x="59" y="51"/>
                  </a:lnTo>
                  <a:lnTo>
                    <a:pt x="58" y="50"/>
                  </a:lnTo>
                  <a:lnTo>
                    <a:pt x="58" y="51"/>
                  </a:lnTo>
                  <a:lnTo>
                    <a:pt x="56" y="52"/>
                  </a:lnTo>
                  <a:lnTo>
                    <a:pt x="55" y="52"/>
                  </a:lnTo>
                  <a:lnTo>
                    <a:pt x="38" y="48"/>
                  </a:lnTo>
                  <a:lnTo>
                    <a:pt x="21" y="43"/>
                  </a:lnTo>
                  <a:lnTo>
                    <a:pt x="4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5" y="18"/>
                  </a:lnTo>
                  <a:lnTo>
                    <a:pt x="11" y="9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7" name="Freeform 131"/>
            <p:cNvSpPr>
              <a:spLocks/>
            </p:cNvSpPr>
            <p:nvPr/>
          </p:nvSpPr>
          <p:spPr bwMode="auto">
            <a:xfrm>
              <a:off x="2468202" y="2903509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4" y="2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8" name="Freeform 132"/>
            <p:cNvSpPr>
              <a:spLocks/>
            </p:cNvSpPr>
            <p:nvPr/>
          </p:nvSpPr>
          <p:spPr bwMode="auto">
            <a:xfrm>
              <a:off x="2442135" y="2891924"/>
              <a:ext cx="26066" cy="1158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8" y="1"/>
                </a:cxn>
                <a:cxn ang="0">
                  <a:pos x="12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7" y="4"/>
                </a:cxn>
                <a:cxn ang="0">
                  <a:pos x="18" y="8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4"/>
                  </a:lnTo>
                  <a:lnTo>
                    <a:pt x="18" y="8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9" name="Freeform 133"/>
            <p:cNvSpPr>
              <a:spLocks noEditPoints="1"/>
            </p:cNvSpPr>
            <p:nvPr/>
          </p:nvSpPr>
          <p:spPr bwMode="auto">
            <a:xfrm>
              <a:off x="2817199" y="2683394"/>
              <a:ext cx="76751" cy="56477"/>
            </a:xfrm>
            <a:custGeom>
              <a:avLst/>
              <a:gdLst/>
              <a:ahLst/>
              <a:cxnLst>
                <a:cxn ang="0">
                  <a:pos x="22" y="26"/>
                </a:cxn>
                <a:cxn ang="0">
                  <a:pos x="23" y="26"/>
                </a:cxn>
                <a:cxn ang="0">
                  <a:pos x="22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2"/>
                </a:cxn>
                <a:cxn ang="0">
                  <a:pos x="21" y="4"/>
                </a:cxn>
                <a:cxn ang="0">
                  <a:pos x="28" y="6"/>
                </a:cxn>
                <a:cxn ang="0">
                  <a:pos x="35" y="9"/>
                </a:cxn>
                <a:cxn ang="0">
                  <a:pos x="41" y="14"/>
                </a:cxn>
                <a:cxn ang="0">
                  <a:pos x="41" y="15"/>
                </a:cxn>
                <a:cxn ang="0">
                  <a:pos x="41" y="16"/>
                </a:cxn>
                <a:cxn ang="0">
                  <a:pos x="41" y="17"/>
                </a:cxn>
                <a:cxn ang="0">
                  <a:pos x="42" y="19"/>
                </a:cxn>
                <a:cxn ang="0">
                  <a:pos x="47" y="22"/>
                </a:cxn>
                <a:cxn ang="0">
                  <a:pos x="48" y="24"/>
                </a:cxn>
                <a:cxn ang="0">
                  <a:pos x="50" y="26"/>
                </a:cxn>
                <a:cxn ang="0">
                  <a:pos x="52" y="29"/>
                </a:cxn>
                <a:cxn ang="0">
                  <a:pos x="53" y="31"/>
                </a:cxn>
                <a:cxn ang="0">
                  <a:pos x="53" y="33"/>
                </a:cxn>
                <a:cxn ang="0">
                  <a:pos x="51" y="36"/>
                </a:cxn>
                <a:cxn ang="0">
                  <a:pos x="48" y="37"/>
                </a:cxn>
                <a:cxn ang="0">
                  <a:pos x="43" y="39"/>
                </a:cxn>
                <a:cxn ang="0">
                  <a:pos x="28" y="39"/>
                </a:cxn>
                <a:cxn ang="0">
                  <a:pos x="24" y="37"/>
                </a:cxn>
                <a:cxn ang="0">
                  <a:pos x="22" y="35"/>
                </a:cxn>
                <a:cxn ang="0">
                  <a:pos x="21" y="33"/>
                </a:cxn>
                <a:cxn ang="0">
                  <a:pos x="21" y="30"/>
                </a:cxn>
                <a:cxn ang="0">
                  <a:pos x="20" y="27"/>
                </a:cxn>
                <a:cxn ang="0">
                  <a:pos x="18" y="26"/>
                </a:cxn>
                <a:cxn ang="0">
                  <a:pos x="17" y="26"/>
                </a:cxn>
                <a:cxn ang="0">
                  <a:pos x="15" y="29"/>
                </a:cxn>
                <a:cxn ang="0">
                  <a:pos x="15" y="30"/>
                </a:cxn>
                <a:cxn ang="0">
                  <a:pos x="14" y="32"/>
                </a:cxn>
                <a:cxn ang="0">
                  <a:pos x="14" y="33"/>
                </a:cxn>
                <a:cxn ang="0">
                  <a:pos x="13" y="33"/>
                </a:cxn>
                <a:cxn ang="0">
                  <a:pos x="7" y="30"/>
                </a:cxn>
                <a:cxn ang="0">
                  <a:pos x="3" y="28"/>
                </a:cxn>
                <a:cxn ang="0">
                  <a:pos x="1" y="24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5" y="19"/>
                </a:cxn>
                <a:cxn ang="0">
                  <a:pos x="10" y="19"/>
                </a:cxn>
                <a:cxn ang="0">
                  <a:pos x="14" y="21"/>
                </a:cxn>
                <a:cxn ang="0">
                  <a:pos x="19" y="24"/>
                </a:cxn>
                <a:cxn ang="0">
                  <a:pos x="21" y="25"/>
                </a:cxn>
                <a:cxn ang="0">
                  <a:pos x="20" y="24"/>
                </a:cxn>
                <a:cxn ang="0">
                  <a:pos x="19" y="23"/>
                </a:cxn>
                <a:cxn ang="0">
                  <a:pos x="18" y="22"/>
                </a:cxn>
                <a:cxn ang="0">
                  <a:pos x="17" y="22"/>
                </a:cxn>
                <a:cxn ang="0">
                  <a:pos x="20" y="22"/>
                </a:cxn>
                <a:cxn ang="0">
                  <a:pos x="20" y="21"/>
                </a:cxn>
                <a:cxn ang="0">
                  <a:pos x="16" y="16"/>
                </a:cxn>
                <a:cxn ang="0">
                  <a:pos x="13" y="11"/>
                </a:cxn>
                <a:cxn ang="0">
                  <a:pos x="9" y="6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8" y="0"/>
                </a:cxn>
              </a:cxnLst>
              <a:rect l="0" t="0" r="r" b="b"/>
              <a:pathLst>
                <a:path w="53" h="39">
                  <a:moveTo>
                    <a:pt x="22" y="26"/>
                  </a:moveTo>
                  <a:lnTo>
                    <a:pt x="23" y="26"/>
                  </a:lnTo>
                  <a:lnTo>
                    <a:pt x="22" y="26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21" y="4"/>
                  </a:lnTo>
                  <a:lnTo>
                    <a:pt x="28" y="6"/>
                  </a:lnTo>
                  <a:lnTo>
                    <a:pt x="35" y="9"/>
                  </a:lnTo>
                  <a:lnTo>
                    <a:pt x="41" y="14"/>
                  </a:lnTo>
                  <a:lnTo>
                    <a:pt x="41" y="15"/>
                  </a:lnTo>
                  <a:lnTo>
                    <a:pt x="41" y="16"/>
                  </a:lnTo>
                  <a:lnTo>
                    <a:pt x="41" y="17"/>
                  </a:lnTo>
                  <a:lnTo>
                    <a:pt x="42" y="19"/>
                  </a:lnTo>
                  <a:lnTo>
                    <a:pt x="47" y="22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29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1" y="36"/>
                  </a:lnTo>
                  <a:lnTo>
                    <a:pt x="48" y="37"/>
                  </a:lnTo>
                  <a:lnTo>
                    <a:pt x="43" y="39"/>
                  </a:lnTo>
                  <a:lnTo>
                    <a:pt x="28" y="39"/>
                  </a:lnTo>
                  <a:lnTo>
                    <a:pt x="24" y="37"/>
                  </a:lnTo>
                  <a:lnTo>
                    <a:pt x="22" y="35"/>
                  </a:lnTo>
                  <a:lnTo>
                    <a:pt x="21" y="33"/>
                  </a:lnTo>
                  <a:lnTo>
                    <a:pt x="21" y="30"/>
                  </a:lnTo>
                  <a:lnTo>
                    <a:pt x="20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5" y="29"/>
                  </a:lnTo>
                  <a:lnTo>
                    <a:pt x="15" y="30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3" y="33"/>
                  </a:lnTo>
                  <a:lnTo>
                    <a:pt x="7" y="30"/>
                  </a:lnTo>
                  <a:lnTo>
                    <a:pt x="3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5" y="19"/>
                  </a:lnTo>
                  <a:lnTo>
                    <a:pt x="10" y="19"/>
                  </a:lnTo>
                  <a:lnTo>
                    <a:pt x="14" y="21"/>
                  </a:lnTo>
                  <a:lnTo>
                    <a:pt x="19" y="24"/>
                  </a:lnTo>
                  <a:lnTo>
                    <a:pt x="21" y="25"/>
                  </a:lnTo>
                  <a:lnTo>
                    <a:pt x="20" y="24"/>
                  </a:lnTo>
                  <a:lnTo>
                    <a:pt x="19" y="23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16" y="16"/>
                  </a:lnTo>
                  <a:lnTo>
                    <a:pt x="13" y="11"/>
                  </a:lnTo>
                  <a:lnTo>
                    <a:pt x="9" y="6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0" name="Freeform 134"/>
            <p:cNvSpPr>
              <a:spLocks/>
            </p:cNvSpPr>
            <p:nvPr/>
          </p:nvSpPr>
          <p:spPr bwMode="auto">
            <a:xfrm>
              <a:off x="2336422" y="2900613"/>
              <a:ext cx="79647" cy="5358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7" y="0"/>
                </a:cxn>
                <a:cxn ang="0">
                  <a:pos x="20" y="2"/>
                </a:cxn>
                <a:cxn ang="0">
                  <a:pos x="25" y="4"/>
                </a:cxn>
                <a:cxn ang="0">
                  <a:pos x="28" y="6"/>
                </a:cxn>
                <a:cxn ang="0">
                  <a:pos x="31" y="7"/>
                </a:cxn>
                <a:cxn ang="0">
                  <a:pos x="32" y="8"/>
                </a:cxn>
                <a:cxn ang="0">
                  <a:pos x="38" y="15"/>
                </a:cxn>
                <a:cxn ang="0">
                  <a:pos x="44" y="21"/>
                </a:cxn>
                <a:cxn ang="0">
                  <a:pos x="46" y="23"/>
                </a:cxn>
                <a:cxn ang="0">
                  <a:pos x="50" y="24"/>
                </a:cxn>
                <a:cxn ang="0">
                  <a:pos x="53" y="25"/>
                </a:cxn>
                <a:cxn ang="0">
                  <a:pos x="55" y="27"/>
                </a:cxn>
                <a:cxn ang="0">
                  <a:pos x="55" y="29"/>
                </a:cxn>
                <a:cxn ang="0">
                  <a:pos x="53" y="30"/>
                </a:cxn>
                <a:cxn ang="0">
                  <a:pos x="51" y="30"/>
                </a:cxn>
                <a:cxn ang="0">
                  <a:pos x="47" y="29"/>
                </a:cxn>
                <a:cxn ang="0">
                  <a:pos x="43" y="28"/>
                </a:cxn>
                <a:cxn ang="0">
                  <a:pos x="39" y="26"/>
                </a:cxn>
                <a:cxn ang="0">
                  <a:pos x="37" y="24"/>
                </a:cxn>
                <a:cxn ang="0">
                  <a:pos x="34" y="23"/>
                </a:cxn>
                <a:cxn ang="0">
                  <a:pos x="34" y="21"/>
                </a:cxn>
                <a:cxn ang="0">
                  <a:pos x="35" y="20"/>
                </a:cxn>
                <a:cxn ang="0">
                  <a:pos x="35" y="19"/>
                </a:cxn>
                <a:cxn ang="0">
                  <a:pos x="34" y="19"/>
                </a:cxn>
                <a:cxn ang="0">
                  <a:pos x="31" y="23"/>
                </a:cxn>
                <a:cxn ang="0">
                  <a:pos x="29" y="28"/>
                </a:cxn>
                <a:cxn ang="0">
                  <a:pos x="26" y="32"/>
                </a:cxn>
                <a:cxn ang="0">
                  <a:pos x="23" y="35"/>
                </a:cxn>
                <a:cxn ang="0">
                  <a:pos x="19" y="37"/>
                </a:cxn>
                <a:cxn ang="0">
                  <a:pos x="17" y="37"/>
                </a:cxn>
                <a:cxn ang="0">
                  <a:pos x="16" y="35"/>
                </a:cxn>
                <a:cxn ang="0">
                  <a:pos x="15" y="32"/>
                </a:cxn>
                <a:cxn ang="0">
                  <a:pos x="14" y="29"/>
                </a:cxn>
                <a:cxn ang="0">
                  <a:pos x="13" y="28"/>
                </a:cxn>
                <a:cxn ang="0">
                  <a:pos x="10" y="28"/>
                </a:cxn>
                <a:cxn ang="0">
                  <a:pos x="5" y="31"/>
                </a:cxn>
                <a:cxn ang="0">
                  <a:pos x="2" y="32"/>
                </a:cxn>
                <a:cxn ang="0">
                  <a:pos x="0" y="31"/>
                </a:cxn>
                <a:cxn ang="0">
                  <a:pos x="0" y="30"/>
                </a:cxn>
                <a:cxn ang="0">
                  <a:pos x="4" y="26"/>
                </a:cxn>
                <a:cxn ang="0">
                  <a:pos x="6" y="24"/>
                </a:cxn>
                <a:cxn ang="0">
                  <a:pos x="8" y="22"/>
                </a:cxn>
                <a:cxn ang="0">
                  <a:pos x="8" y="21"/>
                </a:cxn>
                <a:cxn ang="0">
                  <a:pos x="8" y="20"/>
                </a:cxn>
                <a:cxn ang="0">
                  <a:pos x="6" y="19"/>
                </a:cxn>
                <a:cxn ang="0">
                  <a:pos x="5" y="18"/>
                </a:cxn>
                <a:cxn ang="0">
                  <a:pos x="4" y="16"/>
                </a:cxn>
                <a:cxn ang="0">
                  <a:pos x="4" y="15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15" y="5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1"/>
                </a:cxn>
                <a:cxn ang="0">
                  <a:pos x="16" y="0"/>
                </a:cxn>
              </a:cxnLst>
              <a:rect l="0" t="0" r="r" b="b"/>
              <a:pathLst>
                <a:path w="55" h="37">
                  <a:moveTo>
                    <a:pt x="16" y="0"/>
                  </a:moveTo>
                  <a:lnTo>
                    <a:pt x="17" y="0"/>
                  </a:lnTo>
                  <a:lnTo>
                    <a:pt x="20" y="2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2" y="8"/>
                  </a:lnTo>
                  <a:lnTo>
                    <a:pt x="38" y="15"/>
                  </a:lnTo>
                  <a:lnTo>
                    <a:pt x="44" y="21"/>
                  </a:lnTo>
                  <a:lnTo>
                    <a:pt x="46" y="23"/>
                  </a:lnTo>
                  <a:lnTo>
                    <a:pt x="50" y="24"/>
                  </a:lnTo>
                  <a:lnTo>
                    <a:pt x="53" y="25"/>
                  </a:lnTo>
                  <a:lnTo>
                    <a:pt x="55" y="27"/>
                  </a:lnTo>
                  <a:lnTo>
                    <a:pt x="55" y="29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7" y="29"/>
                  </a:lnTo>
                  <a:lnTo>
                    <a:pt x="43" y="28"/>
                  </a:lnTo>
                  <a:lnTo>
                    <a:pt x="39" y="26"/>
                  </a:lnTo>
                  <a:lnTo>
                    <a:pt x="37" y="24"/>
                  </a:lnTo>
                  <a:lnTo>
                    <a:pt x="34" y="23"/>
                  </a:lnTo>
                  <a:lnTo>
                    <a:pt x="34" y="21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4" y="19"/>
                  </a:lnTo>
                  <a:lnTo>
                    <a:pt x="31" y="23"/>
                  </a:lnTo>
                  <a:lnTo>
                    <a:pt x="29" y="28"/>
                  </a:lnTo>
                  <a:lnTo>
                    <a:pt x="26" y="32"/>
                  </a:lnTo>
                  <a:lnTo>
                    <a:pt x="23" y="35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16" y="35"/>
                  </a:lnTo>
                  <a:lnTo>
                    <a:pt x="15" y="32"/>
                  </a:lnTo>
                  <a:lnTo>
                    <a:pt x="14" y="29"/>
                  </a:lnTo>
                  <a:lnTo>
                    <a:pt x="13" y="28"/>
                  </a:lnTo>
                  <a:lnTo>
                    <a:pt x="10" y="28"/>
                  </a:lnTo>
                  <a:lnTo>
                    <a:pt x="5" y="31"/>
                  </a:lnTo>
                  <a:lnTo>
                    <a:pt x="2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8"/>
                  </a:lnTo>
                  <a:lnTo>
                    <a:pt x="4" y="16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12" y="8"/>
                  </a:lnTo>
                  <a:lnTo>
                    <a:pt x="15" y="5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1"/>
                  </a:lnTo>
                  <a:lnTo>
                    <a:pt x="1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1" name="Freeform 135"/>
            <p:cNvSpPr>
              <a:spLocks/>
            </p:cNvSpPr>
            <p:nvPr/>
          </p:nvSpPr>
          <p:spPr bwMode="auto">
            <a:xfrm>
              <a:off x="2458064" y="2932471"/>
              <a:ext cx="11585" cy="289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2" name="Freeform 136"/>
            <p:cNvSpPr>
              <a:spLocks/>
            </p:cNvSpPr>
            <p:nvPr/>
          </p:nvSpPr>
          <p:spPr bwMode="auto">
            <a:xfrm>
              <a:off x="1663045" y="2996189"/>
              <a:ext cx="17377" cy="3330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7" y="12"/>
                </a:cxn>
                <a:cxn ang="0">
                  <a:pos x="1" y="22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1" y="19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4" y="11"/>
                </a:cxn>
                <a:cxn ang="0">
                  <a:pos x="5" y="6"/>
                </a:cxn>
                <a:cxn ang="0">
                  <a:pos x="7" y="1"/>
                </a:cxn>
                <a:cxn ang="0">
                  <a:pos x="8" y="0"/>
                </a:cxn>
              </a:cxnLst>
              <a:rect l="0" t="0" r="r" b="b"/>
              <a:pathLst>
                <a:path w="12" h="23">
                  <a:moveTo>
                    <a:pt x="8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7" y="12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5" y="6"/>
                  </a:lnTo>
                  <a:lnTo>
                    <a:pt x="7" y="1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3" name="Freeform 137"/>
            <p:cNvSpPr>
              <a:spLocks/>
            </p:cNvSpPr>
            <p:nvPr/>
          </p:nvSpPr>
          <p:spPr bwMode="auto">
            <a:xfrm>
              <a:off x="3038762" y="2764489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4" name="Freeform 138"/>
            <p:cNvSpPr>
              <a:spLocks/>
            </p:cNvSpPr>
            <p:nvPr/>
          </p:nvSpPr>
          <p:spPr bwMode="auto">
            <a:xfrm>
              <a:off x="3035866" y="2761593"/>
              <a:ext cx="2896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5" name="Freeform 139"/>
            <p:cNvSpPr>
              <a:spLocks noEditPoints="1"/>
            </p:cNvSpPr>
            <p:nvPr/>
          </p:nvSpPr>
          <p:spPr bwMode="auto">
            <a:xfrm>
              <a:off x="1668838" y="3029495"/>
              <a:ext cx="11585" cy="44892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4" y="17"/>
                </a:cxn>
                <a:cxn ang="0">
                  <a:pos x="5" y="18"/>
                </a:cxn>
                <a:cxn ang="0">
                  <a:pos x="8" y="21"/>
                </a:cxn>
                <a:cxn ang="0">
                  <a:pos x="8" y="22"/>
                </a:cxn>
                <a:cxn ang="0">
                  <a:pos x="7" y="25"/>
                </a:cxn>
                <a:cxn ang="0">
                  <a:pos x="6" y="28"/>
                </a:cxn>
                <a:cxn ang="0">
                  <a:pos x="4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1" y="25"/>
                </a:cxn>
                <a:cxn ang="0">
                  <a:pos x="3" y="20"/>
                </a:cxn>
                <a:cxn ang="0">
                  <a:pos x="4" y="15"/>
                </a:cxn>
                <a:cxn ang="0">
                  <a:pos x="5" y="11"/>
                </a:cxn>
                <a:cxn ang="0">
                  <a:pos x="6" y="2"/>
                </a:cxn>
                <a:cxn ang="0">
                  <a:pos x="6" y="5"/>
                </a:cxn>
                <a:cxn ang="0">
                  <a:pos x="5" y="11"/>
                </a:cxn>
                <a:cxn ang="0">
                  <a:pos x="5" y="8"/>
                </a:cxn>
                <a:cxn ang="0">
                  <a:pos x="6" y="2"/>
                </a:cxn>
                <a:cxn ang="0">
                  <a:pos x="7" y="0"/>
                </a:cxn>
                <a:cxn ang="0">
                  <a:pos x="6" y="2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8" h="31">
                  <a:moveTo>
                    <a:pt x="5" y="11"/>
                  </a:moveTo>
                  <a:lnTo>
                    <a:pt x="4" y="17"/>
                  </a:lnTo>
                  <a:lnTo>
                    <a:pt x="5" y="18"/>
                  </a:lnTo>
                  <a:lnTo>
                    <a:pt x="8" y="21"/>
                  </a:lnTo>
                  <a:lnTo>
                    <a:pt x="8" y="22"/>
                  </a:lnTo>
                  <a:lnTo>
                    <a:pt x="7" y="25"/>
                  </a:lnTo>
                  <a:lnTo>
                    <a:pt x="6" y="28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3" y="20"/>
                  </a:lnTo>
                  <a:lnTo>
                    <a:pt x="4" y="15"/>
                  </a:lnTo>
                  <a:lnTo>
                    <a:pt x="5" y="11"/>
                  </a:lnTo>
                  <a:close/>
                  <a:moveTo>
                    <a:pt x="6" y="2"/>
                  </a:moveTo>
                  <a:lnTo>
                    <a:pt x="6" y="5"/>
                  </a:lnTo>
                  <a:lnTo>
                    <a:pt x="5" y="11"/>
                  </a:lnTo>
                  <a:lnTo>
                    <a:pt x="5" y="8"/>
                  </a:lnTo>
                  <a:lnTo>
                    <a:pt x="6" y="2"/>
                  </a:lnTo>
                  <a:close/>
                  <a:moveTo>
                    <a:pt x="7" y="0"/>
                  </a:moveTo>
                  <a:lnTo>
                    <a:pt x="6" y="2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6" name="Freeform 140"/>
            <p:cNvSpPr>
              <a:spLocks/>
            </p:cNvSpPr>
            <p:nvPr/>
          </p:nvSpPr>
          <p:spPr bwMode="auto">
            <a:xfrm>
              <a:off x="3044554" y="2764489"/>
              <a:ext cx="17377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5" y="3"/>
                </a:cxn>
                <a:cxn ang="0">
                  <a:pos x="6" y="4"/>
                </a:cxn>
                <a:cxn ang="0">
                  <a:pos x="6" y="5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12" y="9"/>
                </a:cxn>
                <a:cxn ang="0">
                  <a:pos x="7" y="6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2" y="1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9" y="6"/>
                  </a:lnTo>
                  <a:lnTo>
                    <a:pt x="12" y="9"/>
                  </a:lnTo>
                  <a:lnTo>
                    <a:pt x="7" y="6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7" name="Freeform 141"/>
            <p:cNvSpPr>
              <a:spLocks/>
            </p:cNvSpPr>
            <p:nvPr/>
          </p:nvSpPr>
          <p:spPr bwMode="auto">
            <a:xfrm>
              <a:off x="2995318" y="2726838"/>
              <a:ext cx="149157" cy="11295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1" y="1"/>
                </a:cxn>
                <a:cxn ang="0">
                  <a:pos x="25" y="12"/>
                </a:cxn>
                <a:cxn ang="0">
                  <a:pos x="30" y="18"/>
                </a:cxn>
                <a:cxn ang="0">
                  <a:pos x="34" y="21"/>
                </a:cxn>
                <a:cxn ang="0">
                  <a:pos x="33" y="20"/>
                </a:cxn>
                <a:cxn ang="0">
                  <a:pos x="33" y="18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42" y="21"/>
                </a:cxn>
                <a:cxn ang="0">
                  <a:pos x="57" y="29"/>
                </a:cxn>
                <a:cxn ang="0">
                  <a:pos x="73" y="39"/>
                </a:cxn>
                <a:cxn ang="0">
                  <a:pos x="86" y="50"/>
                </a:cxn>
                <a:cxn ang="0">
                  <a:pos x="91" y="55"/>
                </a:cxn>
                <a:cxn ang="0">
                  <a:pos x="96" y="66"/>
                </a:cxn>
                <a:cxn ang="0">
                  <a:pos x="103" y="78"/>
                </a:cxn>
                <a:cxn ang="0">
                  <a:pos x="101" y="75"/>
                </a:cxn>
                <a:cxn ang="0">
                  <a:pos x="94" y="67"/>
                </a:cxn>
                <a:cxn ang="0">
                  <a:pos x="88" y="59"/>
                </a:cxn>
                <a:cxn ang="0">
                  <a:pos x="84" y="57"/>
                </a:cxn>
                <a:cxn ang="0">
                  <a:pos x="89" y="62"/>
                </a:cxn>
                <a:cxn ang="0">
                  <a:pos x="89" y="65"/>
                </a:cxn>
                <a:cxn ang="0">
                  <a:pos x="81" y="57"/>
                </a:cxn>
                <a:cxn ang="0">
                  <a:pos x="77" y="54"/>
                </a:cxn>
                <a:cxn ang="0">
                  <a:pos x="75" y="55"/>
                </a:cxn>
                <a:cxn ang="0">
                  <a:pos x="69" y="47"/>
                </a:cxn>
                <a:cxn ang="0">
                  <a:pos x="66" y="43"/>
                </a:cxn>
                <a:cxn ang="0">
                  <a:pos x="64" y="41"/>
                </a:cxn>
                <a:cxn ang="0">
                  <a:pos x="59" y="37"/>
                </a:cxn>
                <a:cxn ang="0">
                  <a:pos x="50" y="29"/>
                </a:cxn>
                <a:cxn ang="0">
                  <a:pos x="46" y="28"/>
                </a:cxn>
                <a:cxn ang="0">
                  <a:pos x="46" y="31"/>
                </a:cxn>
                <a:cxn ang="0">
                  <a:pos x="50" y="34"/>
                </a:cxn>
                <a:cxn ang="0">
                  <a:pos x="51" y="37"/>
                </a:cxn>
                <a:cxn ang="0">
                  <a:pos x="44" y="32"/>
                </a:cxn>
                <a:cxn ang="0">
                  <a:pos x="38" y="26"/>
                </a:cxn>
                <a:cxn ang="0">
                  <a:pos x="30" y="23"/>
                </a:cxn>
                <a:cxn ang="0">
                  <a:pos x="27" y="20"/>
                </a:cxn>
                <a:cxn ang="0">
                  <a:pos x="28" y="21"/>
                </a:cxn>
                <a:cxn ang="0">
                  <a:pos x="29" y="23"/>
                </a:cxn>
                <a:cxn ang="0">
                  <a:pos x="30" y="24"/>
                </a:cxn>
                <a:cxn ang="0">
                  <a:pos x="14" y="12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5" y="3"/>
                </a:cxn>
                <a:cxn ang="0">
                  <a:pos x="10" y="5"/>
                </a:cxn>
                <a:cxn ang="0">
                  <a:pos x="12" y="7"/>
                </a:cxn>
                <a:cxn ang="0">
                  <a:pos x="13" y="9"/>
                </a:cxn>
                <a:cxn ang="0">
                  <a:pos x="15" y="10"/>
                </a:cxn>
                <a:cxn ang="0">
                  <a:pos x="14" y="6"/>
                </a:cxn>
                <a:cxn ang="0">
                  <a:pos x="10" y="0"/>
                </a:cxn>
              </a:cxnLst>
              <a:rect l="0" t="0" r="r" b="b"/>
              <a:pathLst>
                <a:path w="103" h="7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25" y="12"/>
                  </a:lnTo>
                  <a:lnTo>
                    <a:pt x="28" y="15"/>
                  </a:lnTo>
                  <a:lnTo>
                    <a:pt x="30" y="18"/>
                  </a:lnTo>
                  <a:lnTo>
                    <a:pt x="33" y="21"/>
                  </a:lnTo>
                  <a:lnTo>
                    <a:pt x="34" y="21"/>
                  </a:lnTo>
                  <a:lnTo>
                    <a:pt x="34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8"/>
                  </a:lnTo>
                  <a:lnTo>
                    <a:pt x="32" y="17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8" y="18"/>
                  </a:lnTo>
                  <a:lnTo>
                    <a:pt x="42" y="21"/>
                  </a:lnTo>
                  <a:lnTo>
                    <a:pt x="47" y="24"/>
                  </a:lnTo>
                  <a:lnTo>
                    <a:pt x="57" y="29"/>
                  </a:lnTo>
                  <a:lnTo>
                    <a:pt x="65" y="33"/>
                  </a:lnTo>
                  <a:lnTo>
                    <a:pt x="73" y="39"/>
                  </a:lnTo>
                  <a:lnTo>
                    <a:pt x="82" y="46"/>
                  </a:lnTo>
                  <a:lnTo>
                    <a:pt x="86" y="50"/>
                  </a:lnTo>
                  <a:lnTo>
                    <a:pt x="90" y="54"/>
                  </a:lnTo>
                  <a:lnTo>
                    <a:pt x="91" y="55"/>
                  </a:lnTo>
                  <a:lnTo>
                    <a:pt x="92" y="60"/>
                  </a:lnTo>
                  <a:lnTo>
                    <a:pt x="96" y="66"/>
                  </a:lnTo>
                  <a:lnTo>
                    <a:pt x="100" y="72"/>
                  </a:lnTo>
                  <a:lnTo>
                    <a:pt x="103" y="78"/>
                  </a:lnTo>
                  <a:lnTo>
                    <a:pt x="102" y="77"/>
                  </a:lnTo>
                  <a:lnTo>
                    <a:pt x="101" y="75"/>
                  </a:lnTo>
                  <a:lnTo>
                    <a:pt x="98" y="71"/>
                  </a:lnTo>
                  <a:lnTo>
                    <a:pt x="94" y="67"/>
                  </a:lnTo>
                  <a:lnTo>
                    <a:pt x="91" y="62"/>
                  </a:lnTo>
                  <a:lnTo>
                    <a:pt x="88" y="59"/>
                  </a:lnTo>
                  <a:lnTo>
                    <a:pt x="85" y="56"/>
                  </a:lnTo>
                  <a:lnTo>
                    <a:pt x="84" y="57"/>
                  </a:lnTo>
                  <a:lnTo>
                    <a:pt x="85" y="59"/>
                  </a:lnTo>
                  <a:lnTo>
                    <a:pt x="89" y="62"/>
                  </a:lnTo>
                  <a:lnTo>
                    <a:pt x="90" y="64"/>
                  </a:lnTo>
                  <a:lnTo>
                    <a:pt x="89" y="65"/>
                  </a:lnTo>
                  <a:lnTo>
                    <a:pt x="86" y="63"/>
                  </a:lnTo>
                  <a:lnTo>
                    <a:pt x="81" y="57"/>
                  </a:lnTo>
                  <a:lnTo>
                    <a:pt x="78" y="54"/>
                  </a:lnTo>
                  <a:lnTo>
                    <a:pt x="77" y="54"/>
                  </a:lnTo>
                  <a:lnTo>
                    <a:pt x="77" y="55"/>
                  </a:lnTo>
                  <a:lnTo>
                    <a:pt x="75" y="55"/>
                  </a:lnTo>
                  <a:lnTo>
                    <a:pt x="71" y="50"/>
                  </a:lnTo>
                  <a:lnTo>
                    <a:pt x="69" y="47"/>
                  </a:lnTo>
                  <a:lnTo>
                    <a:pt x="67" y="45"/>
                  </a:lnTo>
                  <a:lnTo>
                    <a:pt x="66" y="43"/>
                  </a:lnTo>
                  <a:lnTo>
                    <a:pt x="65" y="42"/>
                  </a:lnTo>
                  <a:lnTo>
                    <a:pt x="64" y="41"/>
                  </a:lnTo>
                  <a:lnTo>
                    <a:pt x="62" y="39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0" y="29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5" y="29"/>
                  </a:lnTo>
                  <a:lnTo>
                    <a:pt x="46" y="31"/>
                  </a:lnTo>
                  <a:lnTo>
                    <a:pt x="48" y="33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1" y="37"/>
                  </a:lnTo>
                  <a:lnTo>
                    <a:pt x="48" y="37"/>
                  </a:lnTo>
                  <a:lnTo>
                    <a:pt x="44" y="32"/>
                  </a:lnTo>
                  <a:lnTo>
                    <a:pt x="42" y="29"/>
                  </a:lnTo>
                  <a:lnTo>
                    <a:pt x="38" y="26"/>
                  </a:lnTo>
                  <a:lnTo>
                    <a:pt x="32" y="24"/>
                  </a:lnTo>
                  <a:lnTo>
                    <a:pt x="30" y="23"/>
                  </a:lnTo>
                  <a:lnTo>
                    <a:pt x="28" y="21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8" y="21"/>
                  </a:lnTo>
                  <a:lnTo>
                    <a:pt x="29" y="22"/>
                  </a:lnTo>
                  <a:lnTo>
                    <a:pt x="29" y="23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20"/>
                  </a:lnTo>
                  <a:lnTo>
                    <a:pt x="14" y="12"/>
                  </a:lnTo>
                  <a:lnTo>
                    <a:pt x="11" y="10"/>
                  </a:lnTo>
                  <a:lnTo>
                    <a:pt x="6" y="7"/>
                  </a:ln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5" y="3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8" name="Freeform 142"/>
            <p:cNvSpPr>
              <a:spLocks/>
            </p:cNvSpPr>
            <p:nvPr/>
          </p:nvSpPr>
          <p:spPr bwMode="auto">
            <a:xfrm>
              <a:off x="1641323" y="3088869"/>
              <a:ext cx="26066" cy="2027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8" y="0"/>
                </a:cxn>
                <a:cxn ang="0">
                  <a:pos x="10" y="10"/>
                </a:cxn>
                <a:cxn ang="0">
                  <a:pos x="6" y="13"/>
                </a:cxn>
                <a:cxn ang="0">
                  <a:pos x="5" y="14"/>
                </a:cxn>
                <a:cxn ang="0">
                  <a:pos x="2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3" y="6"/>
                </a:cxn>
                <a:cxn ang="0">
                  <a:pos x="8" y="3"/>
                </a:cxn>
                <a:cxn ang="0">
                  <a:pos x="12" y="1"/>
                </a:cxn>
                <a:cxn ang="0">
                  <a:pos x="13" y="0"/>
                </a:cxn>
              </a:cxnLst>
              <a:rect l="0" t="0" r="r" b="b"/>
              <a:pathLst>
                <a:path w="18" h="14">
                  <a:moveTo>
                    <a:pt x="13" y="0"/>
                  </a:moveTo>
                  <a:lnTo>
                    <a:pt x="18" y="0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9" name="Freeform 143"/>
            <p:cNvSpPr>
              <a:spLocks/>
            </p:cNvSpPr>
            <p:nvPr/>
          </p:nvSpPr>
          <p:spPr bwMode="auto">
            <a:xfrm>
              <a:off x="3069172" y="2789107"/>
              <a:ext cx="70958" cy="695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7" y="3"/>
                </a:cxn>
                <a:cxn ang="0">
                  <a:pos x="9" y="5"/>
                </a:cxn>
                <a:cxn ang="0">
                  <a:pos x="11" y="6"/>
                </a:cxn>
                <a:cxn ang="0">
                  <a:pos x="20" y="13"/>
                </a:cxn>
                <a:cxn ang="0">
                  <a:pos x="27" y="18"/>
                </a:cxn>
                <a:cxn ang="0">
                  <a:pos x="34" y="25"/>
                </a:cxn>
                <a:cxn ang="0">
                  <a:pos x="39" y="32"/>
                </a:cxn>
                <a:cxn ang="0">
                  <a:pos x="45" y="41"/>
                </a:cxn>
                <a:cxn ang="0">
                  <a:pos x="46" y="43"/>
                </a:cxn>
                <a:cxn ang="0">
                  <a:pos x="47" y="44"/>
                </a:cxn>
                <a:cxn ang="0">
                  <a:pos x="49" y="47"/>
                </a:cxn>
                <a:cxn ang="0">
                  <a:pos x="49" y="47"/>
                </a:cxn>
                <a:cxn ang="0">
                  <a:pos x="48" y="48"/>
                </a:cxn>
                <a:cxn ang="0">
                  <a:pos x="45" y="48"/>
                </a:cxn>
                <a:cxn ang="0">
                  <a:pos x="42" y="46"/>
                </a:cxn>
                <a:cxn ang="0">
                  <a:pos x="39" y="43"/>
                </a:cxn>
                <a:cxn ang="0">
                  <a:pos x="36" y="39"/>
                </a:cxn>
                <a:cxn ang="0">
                  <a:pos x="34" y="35"/>
                </a:cxn>
                <a:cxn ang="0">
                  <a:pos x="32" y="31"/>
                </a:cxn>
                <a:cxn ang="0">
                  <a:pos x="32" y="30"/>
                </a:cxn>
                <a:cxn ang="0">
                  <a:pos x="32" y="31"/>
                </a:cxn>
                <a:cxn ang="0">
                  <a:pos x="33" y="32"/>
                </a:cxn>
                <a:cxn ang="0">
                  <a:pos x="33" y="33"/>
                </a:cxn>
                <a:cxn ang="0">
                  <a:pos x="33" y="34"/>
                </a:cxn>
                <a:cxn ang="0">
                  <a:pos x="34" y="36"/>
                </a:cxn>
                <a:cxn ang="0">
                  <a:pos x="35" y="37"/>
                </a:cxn>
                <a:cxn ang="0">
                  <a:pos x="35" y="37"/>
                </a:cxn>
                <a:cxn ang="0">
                  <a:pos x="34" y="37"/>
                </a:cxn>
                <a:cxn ang="0">
                  <a:pos x="31" y="33"/>
                </a:cxn>
                <a:cxn ang="0">
                  <a:pos x="28" y="29"/>
                </a:cxn>
                <a:cxn ang="0">
                  <a:pos x="25" y="26"/>
                </a:cxn>
                <a:cxn ang="0">
                  <a:pos x="22" y="25"/>
                </a:cxn>
                <a:cxn ang="0">
                  <a:pos x="16" y="23"/>
                </a:cxn>
                <a:cxn ang="0">
                  <a:pos x="13" y="21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7" y="9"/>
                </a:cxn>
                <a:cxn ang="0">
                  <a:pos x="4" y="6"/>
                </a:cxn>
                <a:cxn ang="0">
                  <a:pos x="1" y="4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49" h="48">
                  <a:moveTo>
                    <a:pt x="1" y="0"/>
                  </a:move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20" y="13"/>
                  </a:lnTo>
                  <a:lnTo>
                    <a:pt x="27" y="18"/>
                  </a:lnTo>
                  <a:lnTo>
                    <a:pt x="34" y="25"/>
                  </a:lnTo>
                  <a:lnTo>
                    <a:pt x="39" y="32"/>
                  </a:lnTo>
                  <a:lnTo>
                    <a:pt x="45" y="41"/>
                  </a:lnTo>
                  <a:lnTo>
                    <a:pt x="46" y="43"/>
                  </a:lnTo>
                  <a:lnTo>
                    <a:pt x="47" y="44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2" y="46"/>
                  </a:lnTo>
                  <a:lnTo>
                    <a:pt x="39" y="43"/>
                  </a:lnTo>
                  <a:lnTo>
                    <a:pt x="36" y="39"/>
                  </a:lnTo>
                  <a:lnTo>
                    <a:pt x="34" y="35"/>
                  </a:lnTo>
                  <a:lnTo>
                    <a:pt x="32" y="31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3" y="32"/>
                  </a:lnTo>
                  <a:lnTo>
                    <a:pt x="33" y="33"/>
                  </a:lnTo>
                  <a:lnTo>
                    <a:pt x="33" y="34"/>
                  </a:lnTo>
                  <a:lnTo>
                    <a:pt x="34" y="36"/>
                  </a:lnTo>
                  <a:lnTo>
                    <a:pt x="35" y="37"/>
                  </a:lnTo>
                  <a:lnTo>
                    <a:pt x="35" y="37"/>
                  </a:lnTo>
                  <a:lnTo>
                    <a:pt x="34" y="37"/>
                  </a:lnTo>
                  <a:lnTo>
                    <a:pt x="31" y="33"/>
                  </a:lnTo>
                  <a:lnTo>
                    <a:pt x="28" y="29"/>
                  </a:lnTo>
                  <a:lnTo>
                    <a:pt x="25" y="26"/>
                  </a:lnTo>
                  <a:lnTo>
                    <a:pt x="22" y="25"/>
                  </a:lnTo>
                  <a:lnTo>
                    <a:pt x="16" y="23"/>
                  </a:lnTo>
                  <a:lnTo>
                    <a:pt x="13" y="21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7" y="9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1668838" y="3193133"/>
              <a:ext cx="41996" cy="7819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6"/>
                </a:cxn>
                <a:cxn ang="0">
                  <a:pos x="20" y="13"/>
                </a:cxn>
                <a:cxn ang="0">
                  <a:pos x="21" y="14"/>
                </a:cxn>
                <a:cxn ang="0">
                  <a:pos x="20" y="15"/>
                </a:cxn>
                <a:cxn ang="0">
                  <a:pos x="20" y="15"/>
                </a:cxn>
                <a:cxn ang="0">
                  <a:pos x="19" y="16"/>
                </a:cxn>
                <a:cxn ang="0">
                  <a:pos x="19" y="17"/>
                </a:cxn>
                <a:cxn ang="0">
                  <a:pos x="23" y="27"/>
                </a:cxn>
                <a:cxn ang="0">
                  <a:pos x="27" y="37"/>
                </a:cxn>
                <a:cxn ang="0">
                  <a:pos x="28" y="40"/>
                </a:cxn>
                <a:cxn ang="0">
                  <a:pos x="29" y="43"/>
                </a:cxn>
                <a:cxn ang="0">
                  <a:pos x="29" y="50"/>
                </a:cxn>
                <a:cxn ang="0">
                  <a:pos x="28" y="53"/>
                </a:cxn>
                <a:cxn ang="0">
                  <a:pos x="25" y="54"/>
                </a:cxn>
                <a:cxn ang="0">
                  <a:pos x="22" y="54"/>
                </a:cxn>
                <a:cxn ang="0">
                  <a:pos x="17" y="51"/>
                </a:cxn>
                <a:cxn ang="0">
                  <a:pos x="13" y="47"/>
                </a:cxn>
                <a:cxn ang="0">
                  <a:pos x="10" y="42"/>
                </a:cxn>
                <a:cxn ang="0">
                  <a:pos x="10" y="41"/>
                </a:cxn>
                <a:cxn ang="0">
                  <a:pos x="11" y="40"/>
                </a:cxn>
                <a:cxn ang="0">
                  <a:pos x="12" y="40"/>
                </a:cxn>
                <a:cxn ang="0">
                  <a:pos x="14" y="39"/>
                </a:cxn>
                <a:cxn ang="0">
                  <a:pos x="15" y="38"/>
                </a:cxn>
                <a:cxn ang="0">
                  <a:pos x="16" y="38"/>
                </a:cxn>
                <a:cxn ang="0">
                  <a:pos x="17" y="37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8" y="35"/>
                </a:cxn>
                <a:cxn ang="0">
                  <a:pos x="16" y="34"/>
                </a:cxn>
                <a:cxn ang="0">
                  <a:pos x="15" y="35"/>
                </a:cxn>
                <a:cxn ang="0">
                  <a:pos x="12" y="37"/>
                </a:cxn>
                <a:cxn ang="0">
                  <a:pos x="10" y="38"/>
                </a:cxn>
                <a:cxn ang="0">
                  <a:pos x="8" y="38"/>
                </a:cxn>
                <a:cxn ang="0">
                  <a:pos x="7" y="36"/>
                </a:cxn>
                <a:cxn ang="0">
                  <a:pos x="8" y="34"/>
                </a:cxn>
                <a:cxn ang="0">
                  <a:pos x="9" y="31"/>
                </a:cxn>
                <a:cxn ang="0">
                  <a:pos x="9" y="29"/>
                </a:cxn>
                <a:cxn ang="0">
                  <a:pos x="8" y="28"/>
                </a:cxn>
                <a:cxn ang="0">
                  <a:pos x="7" y="27"/>
                </a:cxn>
                <a:cxn ang="0">
                  <a:pos x="6" y="27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6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0" y="12"/>
                </a:cxn>
                <a:cxn ang="0">
                  <a:pos x="1" y="8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4" y="0"/>
                </a:cxn>
              </a:cxnLst>
              <a:rect l="0" t="0" r="r" b="b"/>
              <a:pathLst>
                <a:path w="29" h="54">
                  <a:moveTo>
                    <a:pt x="4" y="0"/>
                  </a:moveTo>
                  <a:lnTo>
                    <a:pt x="13" y="6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23" y="27"/>
                  </a:lnTo>
                  <a:lnTo>
                    <a:pt x="27" y="37"/>
                  </a:lnTo>
                  <a:lnTo>
                    <a:pt x="28" y="40"/>
                  </a:lnTo>
                  <a:lnTo>
                    <a:pt x="29" y="43"/>
                  </a:lnTo>
                  <a:lnTo>
                    <a:pt x="29" y="50"/>
                  </a:lnTo>
                  <a:lnTo>
                    <a:pt x="28" y="53"/>
                  </a:lnTo>
                  <a:lnTo>
                    <a:pt x="25" y="54"/>
                  </a:lnTo>
                  <a:lnTo>
                    <a:pt x="22" y="54"/>
                  </a:lnTo>
                  <a:lnTo>
                    <a:pt x="17" y="51"/>
                  </a:lnTo>
                  <a:lnTo>
                    <a:pt x="13" y="47"/>
                  </a:lnTo>
                  <a:lnTo>
                    <a:pt x="10" y="42"/>
                  </a:lnTo>
                  <a:lnTo>
                    <a:pt x="10" y="41"/>
                  </a:lnTo>
                  <a:lnTo>
                    <a:pt x="11" y="40"/>
                  </a:lnTo>
                  <a:lnTo>
                    <a:pt x="12" y="40"/>
                  </a:lnTo>
                  <a:lnTo>
                    <a:pt x="14" y="39"/>
                  </a:lnTo>
                  <a:lnTo>
                    <a:pt x="15" y="38"/>
                  </a:lnTo>
                  <a:lnTo>
                    <a:pt x="16" y="38"/>
                  </a:lnTo>
                  <a:lnTo>
                    <a:pt x="17" y="37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35"/>
                  </a:lnTo>
                  <a:lnTo>
                    <a:pt x="16" y="34"/>
                  </a:lnTo>
                  <a:lnTo>
                    <a:pt x="15" y="35"/>
                  </a:lnTo>
                  <a:lnTo>
                    <a:pt x="12" y="37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7" y="36"/>
                  </a:lnTo>
                  <a:lnTo>
                    <a:pt x="8" y="34"/>
                  </a:lnTo>
                  <a:lnTo>
                    <a:pt x="9" y="31"/>
                  </a:lnTo>
                  <a:lnTo>
                    <a:pt x="9" y="29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4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1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8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2792581" y="3229336"/>
              <a:ext cx="36204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2"/>
                </a:cxn>
                <a:cxn ang="0">
                  <a:pos x="16" y="4"/>
                </a:cxn>
                <a:cxn ang="0">
                  <a:pos x="24" y="8"/>
                </a:cxn>
                <a:cxn ang="0">
                  <a:pos x="25" y="9"/>
                </a:cxn>
                <a:cxn ang="0">
                  <a:pos x="24" y="9"/>
                </a:cxn>
                <a:cxn ang="0">
                  <a:pos x="24" y="9"/>
                </a:cxn>
                <a:cxn ang="0">
                  <a:pos x="23" y="10"/>
                </a:cxn>
                <a:cxn ang="0">
                  <a:pos x="19" y="10"/>
                </a:cxn>
                <a:cxn ang="0">
                  <a:pos x="16" y="8"/>
                </a:cxn>
                <a:cxn ang="0">
                  <a:pos x="8" y="4"/>
                </a:cxn>
                <a:cxn ang="0">
                  <a:pos x="4" y="2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5" h="10">
                  <a:moveTo>
                    <a:pt x="0" y="0"/>
                  </a:moveTo>
                  <a:lnTo>
                    <a:pt x="9" y="2"/>
                  </a:lnTo>
                  <a:lnTo>
                    <a:pt x="16" y="4"/>
                  </a:lnTo>
                  <a:lnTo>
                    <a:pt x="24" y="8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8"/>
                  </a:lnTo>
                  <a:lnTo>
                    <a:pt x="8" y="4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2962011" y="3197477"/>
              <a:ext cx="18826" cy="5937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5" y="9"/>
                </a:cxn>
                <a:cxn ang="0">
                  <a:pos x="7" y="16"/>
                </a:cxn>
                <a:cxn ang="0">
                  <a:pos x="10" y="25"/>
                </a:cxn>
                <a:cxn ang="0">
                  <a:pos x="13" y="38"/>
                </a:cxn>
                <a:cxn ang="0">
                  <a:pos x="13" y="39"/>
                </a:cxn>
                <a:cxn ang="0">
                  <a:pos x="12" y="39"/>
                </a:cxn>
                <a:cxn ang="0">
                  <a:pos x="9" y="41"/>
                </a:cxn>
                <a:cxn ang="0">
                  <a:pos x="8" y="40"/>
                </a:cxn>
                <a:cxn ang="0">
                  <a:pos x="5" y="37"/>
                </a:cxn>
                <a:cxn ang="0">
                  <a:pos x="4" y="33"/>
                </a:cxn>
                <a:cxn ang="0">
                  <a:pos x="4" y="30"/>
                </a:cxn>
                <a:cxn ang="0">
                  <a:pos x="2" y="26"/>
                </a:cxn>
                <a:cxn ang="0">
                  <a:pos x="0" y="24"/>
                </a:cxn>
                <a:cxn ang="0">
                  <a:pos x="1" y="22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3" h="41">
                  <a:moveTo>
                    <a:pt x="2" y="0"/>
                  </a:moveTo>
                  <a:lnTo>
                    <a:pt x="2" y="2"/>
                  </a:lnTo>
                  <a:lnTo>
                    <a:pt x="5" y="9"/>
                  </a:lnTo>
                  <a:lnTo>
                    <a:pt x="7" y="16"/>
                  </a:lnTo>
                  <a:lnTo>
                    <a:pt x="10" y="25"/>
                  </a:lnTo>
                  <a:lnTo>
                    <a:pt x="13" y="38"/>
                  </a:lnTo>
                  <a:lnTo>
                    <a:pt x="13" y="39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8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3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3" name="Freeform 147"/>
            <p:cNvSpPr>
              <a:spLocks/>
            </p:cNvSpPr>
            <p:nvPr/>
          </p:nvSpPr>
          <p:spPr bwMode="auto">
            <a:xfrm>
              <a:off x="2869331" y="3145345"/>
              <a:ext cx="86887" cy="120195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12" y="16"/>
                </a:cxn>
                <a:cxn ang="0">
                  <a:pos x="20" y="24"/>
                </a:cxn>
                <a:cxn ang="0">
                  <a:pos x="25" y="29"/>
                </a:cxn>
                <a:cxn ang="0">
                  <a:pos x="23" y="33"/>
                </a:cxn>
                <a:cxn ang="0">
                  <a:pos x="22" y="38"/>
                </a:cxn>
                <a:cxn ang="0">
                  <a:pos x="22" y="42"/>
                </a:cxn>
                <a:cxn ang="0">
                  <a:pos x="28" y="43"/>
                </a:cxn>
                <a:cxn ang="0">
                  <a:pos x="34" y="42"/>
                </a:cxn>
                <a:cxn ang="0">
                  <a:pos x="35" y="36"/>
                </a:cxn>
                <a:cxn ang="0">
                  <a:pos x="37" y="30"/>
                </a:cxn>
                <a:cxn ang="0">
                  <a:pos x="41" y="27"/>
                </a:cxn>
                <a:cxn ang="0">
                  <a:pos x="48" y="31"/>
                </a:cxn>
                <a:cxn ang="0">
                  <a:pos x="48" y="36"/>
                </a:cxn>
                <a:cxn ang="0">
                  <a:pos x="47" y="43"/>
                </a:cxn>
                <a:cxn ang="0">
                  <a:pos x="48" y="43"/>
                </a:cxn>
                <a:cxn ang="0">
                  <a:pos x="53" y="41"/>
                </a:cxn>
                <a:cxn ang="0">
                  <a:pos x="53" y="44"/>
                </a:cxn>
                <a:cxn ang="0">
                  <a:pos x="50" y="48"/>
                </a:cxn>
                <a:cxn ang="0">
                  <a:pos x="51" y="49"/>
                </a:cxn>
                <a:cxn ang="0">
                  <a:pos x="55" y="45"/>
                </a:cxn>
                <a:cxn ang="0">
                  <a:pos x="60" y="41"/>
                </a:cxn>
                <a:cxn ang="0">
                  <a:pos x="59" y="44"/>
                </a:cxn>
                <a:cxn ang="0">
                  <a:pos x="55" y="48"/>
                </a:cxn>
                <a:cxn ang="0">
                  <a:pos x="55" y="52"/>
                </a:cxn>
                <a:cxn ang="0">
                  <a:pos x="56" y="56"/>
                </a:cxn>
                <a:cxn ang="0">
                  <a:pos x="56" y="58"/>
                </a:cxn>
                <a:cxn ang="0">
                  <a:pos x="54" y="58"/>
                </a:cxn>
                <a:cxn ang="0">
                  <a:pos x="56" y="61"/>
                </a:cxn>
                <a:cxn ang="0">
                  <a:pos x="58" y="66"/>
                </a:cxn>
                <a:cxn ang="0">
                  <a:pos x="51" y="76"/>
                </a:cxn>
                <a:cxn ang="0">
                  <a:pos x="47" y="79"/>
                </a:cxn>
                <a:cxn ang="0">
                  <a:pos x="49" y="75"/>
                </a:cxn>
                <a:cxn ang="0">
                  <a:pos x="54" y="67"/>
                </a:cxn>
                <a:cxn ang="0">
                  <a:pos x="51" y="61"/>
                </a:cxn>
                <a:cxn ang="0">
                  <a:pos x="44" y="61"/>
                </a:cxn>
                <a:cxn ang="0">
                  <a:pos x="39" y="65"/>
                </a:cxn>
                <a:cxn ang="0">
                  <a:pos x="37" y="72"/>
                </a:cxn>
                <a:cxn ang="0">
                  <a:pos x="31" y="75"/>
                </a:cxn>
                <a:cxn ang="0">
                  <a:pos x="18" y="76"/>
                </a:cxn>
                <a:cxn ang="0">
                  <a:pos x="13" y="81"/>
                </a:cxn>
                <a:cxn ang="0">
                  <a:pos x="7" y="82"/>
                </a:cxn>
                <a:cxn ang="0">
                  <a:pos x="6" y="79"/>
                </a:cxn>
                <a:cxn ang="0">
                  <a:pos x="10" y="70"/>
                </a:cxn>
                <a:cxn ang="0">
                  <a:pos x="12" y="63"/>
                </a:cxn>
                <a:cxn ang="0">
                  <a:pos x="8" y="63"/>
                </a:cxn>
                <a:cxn ang="0">
                  <a:pos x="4" y="66"/>
                </a:cxn>
                <a:cxn ang="0">
                  <a:pos x="1" y="65"/>
                </a:cxn>
                <a:cxn ang="0">
                  <a:pos x="3" y="62"/>
                </a:cxn>
                <a:cxn ang="0">
                  <a:pos x="4" y="60"/>
                </a:cxn>
                <a:cxn ang="0">
                  <a:pos x="1" y="26"/>
                </a:cxn>
                <a:cxn ang="0">
                  <a:pos x="0" y="7"/>
                </a:cxn>
                <a:cxn ang="0">
                  <a:pos x="4" y="2"/>
                </a:cxn>
                <a:cxn ang="0">
                  <a:pos x="6" y="0"/>
                </a:cxn>
              </a:cxnLst>
              <a:rect l="0" t="0" r="r" b="b"/>
              <a:pathLst>
                <a:path w="60" h="83">
                  <a:moveTo>
                    <a:pt x="6" y="0"/>
                  </a:moveTo>
                  <a:lnTo>
                    <a:pt x="10" y="7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6" y="20"/>
                  </a:lnTo>
                  <a:lnTo>
                    <a:pt x="20" y="24"/>
                  </a:lnTo>
                  <a:lnTo>
                    <a:pt x="24" y="27"/>
                  </a:lnTo>
                  <a:lnTo>
                    <a:pt x="25" y="29"/>
                  </a:lnTo>
                  <a:lnTo>
                    <a:pt x="24" y="31"/>
                  </a:lnTo>
                  <a:lnTo>
                    <a:pt x="23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0"/>
                  </a:lnTo>
                  <a:lnTo>
                    <a:pt x="22" y="42"/>
                  </a:lnTo>
                  <a:lnTo>
                    <a:pt x="25" y="43"/>
                  </a:lnTo>
                  <a:lnTo>
                    <a:pt x="28" y="43"/>
                  </a:lnTo>
                  <a:lnTo>
                    <a:pt x="34" y="43"/>
                  </a:lnTo>
                  <a:lnTo>
                    <a:pt x="34" y="42"/>
                  </a:lnTo>
                  <a:lnTo>
                    <a:pt x="34" y="40"/>
                  </a:lnTo>
                  <a:lnTo>
                    <a:pt x="35" y="36"/>
                  </a:lnTo>
                  <a:lnTo>
                    <a:pt x="36" y="33"/>
                  </a:lnTo>
                  <a:lnTo>
                    <a:pt x="37" y="30"/>
                  </a:lnTo>
                  <a:lnTo>
                    <a:pt x="39" y="28"/>
                  </a:lnTo>
                  <a:lnTo>
                    <a:pt x="41" y="27"/>
                  </a:lnTo>
                  <a:lnTo>
                    <a:pt x="44" y="27"/>
                  </a:lnTo>
                  <a:lnTo>
                    <a:pt x="48" y="31"/>
                  </a:lnTo>
                  <a:lnTo>
                    <a:pt x="48" y="33"/>
                  </a:lnTo>
                  <a:lnTo>
                    <a:pt x="48" y="36"/>
                  </a:lnTo>
                  <a:lnTo>
                    <a:pt x="47" y="40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8" y="43"/>
                  </a:lnTo>
                  <a:lnTo>
                    <a:pt x="52" y="41"/>
                  </a:lnTo>
                  <a:lnTo>
                    <a:pt x="53" y="41"/>
                  </a:lnTo>
                  <a:lnTo>
                    <a:pt x="53" y="42"/>
                  </a:lnTo>
                  <a:lnTo>
                    <a:pt x="53" y="44"/>
                  </a:lnTo>
                  <a:lnTo>
                    <a:pt x="51" y="46"/>
                  </a:lnTo>
                  <a:lnTo>
                    <a:pt x="50" y="48"/>
                  </a:lnTo>
                  <a:lnTo>
                    <a:pt x="50" y="49"/>
                  </a:lnTo>
                  <a:lnTo>
                    <a:pt x="51" y="49"/>
                  </a:lnTo>
                  <a:lnTo>
                    <a:pt x="53" y="48"/>
                  </a:lnTo>
                  <a:lnTo>
                    <a:pt x="55" y="45"/>
                  </a:lnTo>
                  <a:lnTo>
                    <a:pt x="58" y="41"/>
                  </a:lnTo>
                  <a:lnTo>
                    <a:pt x="60" y="41"/>
                  </a:lnTo>
                  <a:lnTo>
                    <a:pt x="60" y="42"/>
                  </a:lnTo>
                  <a:lnTo>
                    <a:pt x="59" y="44"/>
                  </a:lnTo>
                  <a:lnTo>
                    <a:pt x="57" y="46"/>
                  </a:lnTo>
                  <a:lnTo>
                    <a:pt x="55" y="48"/>
                  </a:lnTo>
                  <a:lnTo>
                    <a:pt x="55" y="50"/>
                  </a:lnTo>
                  <a:lnTo>
                    <a:pt x="55" y="52"/>
                  </a:lnTo>
                  <a:lnTo>
                    <a:pt x="55" y="54"/>
                  </a:lnTo>
                  <a:lnTo>
                    <a:pt x="56" y="56"/>
                  </a:lnTo>
                  <a:lnTo>
                    <a:pt x="57" y="58"/>
                  </a:lnTo>
                  <a:lnTo>
                    <a:pt x="56" y="58"/>
                  </a:lnTo>
                  <a:lnTo>
                    <a:pt x="55" y="57"/>
                  </a:lnTo>
                  <a:lnTo>
                    <a:pt x="54" y="58"/>
                  </a:lnTo>
                  <a:lnTo>
                    <a:pt x="55" y="59"/>
                  </a:lnTo>
                  <a:lnTo>
                    <a:pt x="56" y="61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55" y="71"/>
                  </a:lnTo>
                  <a:lnTo>
                    <a:pt x="51" y="76"/>
                  </a:lnTo>
                  <a:lnTo>
                    <a:pt x="47" y="81"/>
                  </a:lnTo>
                  <a:lnTo>
                    <a:pt x="47" y="79"/>
                  </a:lnTo>
                  <a:lnTo>
                    <a:pt x="48" y="79"/>
                  </a:lnTo>
                  <a:lnTo>
                    <a:pt x="49" y="75"/>
                  </a:lnTo>
                  <a:lnTo>
                    <a:pt x="52" y="71"/>
                  </a:lnTo>
                  <a:lnTo>
                    <a:pt x="54" y="67"/>
                  </a:lnTo>
                  <a:lnTo>
                    <a:pt x="53" y="63"/>
                  </a:lnTo>
                  <a:lnTo>
                    <a:pt x="51" y="61"/>
                  </a:lnTo>
                  <a:lnTo>
                    <a:pt x="47" y="61"/>
                  </a:lnTo>
                  <a:lnTo>
                    <a:pt x="44" y="61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8" y="68"/>
                  </a:lnTo>
                  <a:lnTo>
                    <a:pt x="37" y="72"/>
                  </a:lnTo>
                  <a:lnTo>
                    <a:pt x="35" y="74"/>
                  </a:lnTo>
                  <a:lnTo>
                    <a:pt x="31" y="75"/>
                  </a:lnTo>
                  <a:lnTo>
                    <a:pt x="22" y="75"/>
                  </a:lnTo>
                  <a:lnTo>
                    <a:pt x="18" y="76"/>
                  </a:lnTo>
                  <a:lnTo>
                    <a:pt x="15" y="78"/>
                  </a:lnTo>
                  <a:lnTo>
                    <a:pt x="13" y="81"/>
                  </a:lnTo>
                  <a:lnTo>
                    <a:pt x="9" y="83"/>
                  </a:lnTo>
                  <a:lnTo>
                    <a:pt x="7" y="82"/>
                  </a:lnTo>
                  <a:lnTo>
                    <a:pt x="6" y="80"/>
                  </a:lnTo>
                  <a:lnTo>
                    <a:pt x="6" y="79"/>
                  </a:lnTo>
                  <a:lnTo>
                    <a:pt x="7" y="74"/>
                  </a:lnTo>
                  <a:lnTo>
                    <a:pt x="10" y="70"/>
                  </a:lnTo>
                  <a:lnTo>
                    <a:pt x="12" y="67"/>
                  </a:lnTo>
                  <a:lnTo>
                    <a:pt x="12" y="63"/>
                  </a:lnTo>
                  <a:lnTo>
                    <a:pt x="11" y="62"/>
                  </a:lnTo>
                  <a:lnTo>
                    <a:pt x="8" y="63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1" y="65"/>
                  </a:lnTo>
                  <a:lnTo>
                    <a:pt x="2" y="64"/>
                  </a:lnTo>
                  <a:lnTo>
                    <a:pt x="3" y="62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3" y="43"/>
                  </a:lnTo>
                  <a:lnTo>
                    <a:pt x="1" y="26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4" name="Freeform 148"/>
            <p:cNvSpPr>
              <a:spLocks/>
            </p:cNvSpPr>
            <p:nvPr/>
          </p:nvSpPr>
          <p:spPr bwMode="auto">
            <a:xfrm>
              <a:off x="2951875" y="3229336"/>
              <a:ext cx="10137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5" name="Freeform 149"/>
            <p:cNvSpPr>
              <a:spLocks/>
            </p:cNvSpPr>
            <p:nvPr/>
          </p:nvSpPr>
          <p:spPr bwMode="auto">
            <a:xfrm>
              <a:off x="2691212" y="3508824"/>
              <a:ext cx="39100" cy="23170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7" y="14"/>
                </a:cxn>
                <a:cxn ang="0">
                  <a:pos x="5" y="15"/>
                </a:cxn>
                <a:cxn ang="0">
                  <a:pos x="3" y="15"/>
                </a:cxn>
                <a:cxn ang="0">
                  <a:pos x="2" y="16"/>
                </a:cxn>
                <a:cxn ang="0">
                  <a:pos x="1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9" y="9"/>
                </a:cxn>
                <a:cxn ang="0">
                  <a:pos x="17" y="3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7" y="14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9" y="9"/>
                  </a:lnTo>
                  <a:lnTo>
                    <a:pt x="17" y="3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6" name="Freeform 150"/>
            <p:cNvSpPr>
              <a:spLocks/>
            </p:cNvSpPr>
            <p:nvPr/>
          </p:nvSpPr>
          <p:spPr bwMode="auto">
            <a:xfrm>
              <a:off x="1755725" y="3853477"/>
              <a:ext cx="7241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4" y="10"/>
                </a:cxn>
                <a:cxn ang="0">
                  <a:pos x="3" y="10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1" y="8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4" y="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7" name="Freeform 151"/>
            <p:cNvSpPr>
              <a:spLocks/>
            </p:cNvSpPr>
            <p:nvPr/>
          </p:nvSpPr>
          <p:spPr bwMode="auto">
            <a:xfrm>
              <a:off x="2685420" y="3951950"/>
              <a:ext cx="10137" cy="2172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6" y="3"/>
                </a:cxn>
                <a:cxn ang="0">
                  <a:pos x="7" y="6"/>
                </a:cxn>
                <a:cxn ang="0">
                  <a:pos x="6" y="10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3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3" y="7"/>
                </a:cxn>
                <a:cxn ang="0">
                  <a:pos x="4" y="5"/>
                </a:cxn>
                <a:cxn ang="0">
                  <a:pos x="3" y="2"/>
                </a:cxn>
                <a:cxn ang="0">
                  <a:pos x="2" y="0"/>
                </a:cxn>
              </a:cxnLst>
              <a:rect l="0" t="0" r="r" b="b"/>
              <a:pathLst>
                <a:path w="7" h="15">
                  <a:moveTo>
                    <a:pt x="2" y="0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7" y="6"/>
                  </a:lnTo>
                  <a:lnTo>
                    <a:pt x="6" y="10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3" y="7"/>
                  </a:lnTo>
                  <a:lnTo>
                    <a:pt x="4" y="5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8" name="Freeform 152"/>
            <p:cNvSpPr>
              <a:spLocks/>
            </p:cNvSpPr>
            <p:nvPr/>
          </p:nvSpPr>
          <p:spPr bwMode="auto">
            <a:xfrm>
              <a:off x="2669490" y="3947605"/>
              <a:ext cx="18826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5" y="1"/>
                </a:cxn>
                <a:cxn ang="0">
                  <a:pos x="9" y="2"/>
                </a:cxn>
                <a:cxn ang="0">
                  <a:pos x="13" y="3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13" h="3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3" y="3"/>
                  </a:lnTo>
                  <a:lnTo>
                    <a:pt x="7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9" name="Freeform 153"/>
            <p:cNvSpPr>
              <a:spLocks/>
            </p:cNvSpPr>
            <p:nvPr/>
          </p:nvSpPr>
          <p:spPr bwMode="auto">
            <a:xfrm>
              <a:off x="2500060" y="4067800"/>
              <a:ext cx="267903" cy="76751"/>
            </a:xfrm>
            <a:custGeom>
              <a:avLst/>
              <a:gdLst/>
              <a:ahLst/>
              <a:cxnLst>
                <a:cxn ang="0">
                  <a:pos x="68" y="1"/>
                </a:cxn>
                <a:cxn ang="0">
                  <a:pos x="67" y="3"/>
                </a:cxn>
                <a:cxn ang="0">
                  <a:pos x="76" y="3"/>
                </a:cxn>
                <a:cxn ang="0">
                  <a:pos x="88" y="5"/>
                </a:cxn>
                <a:cxn ang="0">
                  <a:pos x="101" y="10"/>
                </a:cxn>
                <a:cxn ang="0">
                  <a:pos x="109" y="9"/>
                </a:cxn>
                <a:cxn ang="0">
                  <a:pos x="123" y="10"/>
                </a:cxn>
                <a:cxn ang="0">
                  <a:pos x="137" y="17"/>
                </a:cxn>
                <a:cxn ang="0">
                  <a:pos x="146" y="23"/>
                </a:cxn>
                <a:cxn ang="0">
                  <a:pos x="149" y="22"/>
                </a:cxn>
                <a:cxn ang="0">
                  <a:pos x="152" y="22"/>
                </a:cxn>
                <a:cxn ang="0">
                  <a:pos x="162" y="27"/>
                </a:cxn>
                <a:cxn ang="0">
                  <a:pos x="170" y="29"/>
                </a:cxn>
                <a:cxn ang="0">
                  <a:pos x="176" y="28"/>
                </a:cxn>
                <a:cxn ang="0">
                  <a:pos x="181" y="27"/>
                </a:cxn>
                <a:cxn ang="0">
                  <a:pos x="185" y="29"/>
                </a:cxn>
                <a:cxn ang="0">
                  <a:pos x="185" y="38"/>
                </a:cxn>
                <a:cxn ang="0">
                  <a:pos x="180" y="42"/>
                </a:cxn>
                <a:cxn ang="0">
                  <a:pos x="166" y="44"/>
                </a:cxn>
                <a:cxn ang="0">
                  <a:pos x="141" y="52"/>
                </a:cxn>
                <a:cxn ang="0">
                  <a:pos x="133" y="53"/>
                </a:cxn>
                <a:cxn ang="0">
                  <a:pos x="140" y="45"/>
                </a:cxn>
                <a:cxn ang="0">
                  <a:pos x="144" y="40"/>
                </a:cxn>
                <a:cxn ang="0">
                  <a:pos x="142" y="37"/>
                </a:cxn>
                <a:cxn ang="0">
                  <a:pos x="130" y="35"/>
                </a:cxn>
                <a:cxn ang="0">
                  <a:pos x="118" y="33"/>
                </a:cxn>
                <a:cxn ang="0">
                  <a:pos x="115" y="29"/>
                </a:cxn>
                <a:cxn ang="0">
                  <a:pos x="113" y="23"/>
                </a:cxn>
                <a:cxn ang="0">
                  <a:pos x="111" y="24"/>
                </a:cxn>
                <a:cxn ang="0">
                  <a:pos x="96" y="21"/>
                </a:cxn>
                <a:cxn ang="0">
                  <a:pos x="74" y="17"/>
                </a:cxn>
                <a:cxn ang="0">
                  <a:pos x="59" y="19"/>
                </a:cxn>
                <a:cxn ang="0">
                  <a:pos x="43" y="22"/>
                </a:cxn>
                <a:cxn ang="0">
                  <a:pos x="31" y="25"/>
                </a:cxn>
                <a:cxn ang="0">
                  <a:pos x="23" y="26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1" y="35"/>
                </a:cxn>
                <a:cxn ang="0">
                  <a:pos x="6" y="27"/>
                </a:cxn>
                <a:cxn ang="0">
                  <a:pos x="18" y="15"/>
                </a:cxn>
                <a:cxn ang="0">
                  <a:pos x="35" y="8"/>
                </a:cxn>
                <a:cxn ang="0">
                  <a:pos x="54" y="2"/>
                </a:cxn>
                <a:cxn ang="0">
                  <a:pos x="68" y="0"/>
                </a:cxn>
              </a:cxnLst>
              <a:rect l="0" t="0" r="r" b="b"/>
              <a:pathLst>
                <a:path w="185" h="53">
                  <a:moveTo>
                    <a:pt x="68" y="0"/>
                  </a:moveTo>
                  <a:lnTo>
                    <a:pt x="68" y="1"/>
                  </a:lnTo>
                  <a:lnTo>
                    <a:pt x="67" y="2"/>
                  </a:lnTo>
                  <a:lnTo>
                    <a:pt x="67" y="3"/>
                  </a:lnTo>
                  <a:lnTo>
                    <a:pt x="72" y="3"/>
                  </a:lnTo>
                  <a:lnTo>
                    <a:pt x="76" y="3"/>
                  </a:lnTo>
                  <a:lnTo>
                    <a:pt x="81" y="3"/>
                  </a:lnTo>
                  <a:lnTo>
                    <a:pt x="88" y="5"/>
                  </a:lnTo>
                  <a:lnTo>
                    <a:pt x="95" y="8"/>
                  </a:lnTo>
                  <a:lnTo>
                    <a:pt x="101" y="10"/>
                  </a:lnTo>
                  <a:lnTo>
                    <a:pt x="105" y="10"/>
                  </a:lnTo>
                  <a:lnTo>
                    <a:pt x="109" y="9"/>
                  </a:lnTo>
                  <a:lnTo>
                    <a:pt x="112" y="8"/>
                  </a:lnTo>
                  <a:lnTo>
                    <a:pt x="123" y="10"/>
                  </a:lnTo>
                  <a:lnTo>
                    <a:pt x="132" y="14"/>
                  </a:lnTo>
                  <a:lnTo>
                    <a:pt x="137" y="17"/>
                  </a:lnTo>
                  <a:lnTo>
                    <a:pt x="141" y="20"/>
                  </a:lnTo>
                  <a:lnTo>
                    <a:pt x="146" y="23"/>
                  </a:lnTo>
                  <a:lnTo>
                    <a:pt x="148" y="23"/>
                  </a:lnTo>
                  <a:lnTo>
                    <a:pt x="149" y="22"/>
                  </a:lnTo>
                  <a:lnTo>
                    <a:pt x="151" y="22"/>
                  </a:lnTo>
                  <a:lnTo>
                    <a:pt x="152" y="22"/>
                  </a:lnTo>
                  <a:lnTo>
                    <a:pt x="157" y="24"/>
                  </a:lnTo>
                  <a:lnTo>
                    <a:pt x="162" y="27"/>
                  </a:lnTo>
                  <a:lnTo>
                    <a:pt x="167" y="29"/>
                  </a:lnTo>
                  <a:lnTo>
                    <a:pt x="170" y="29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7"/>
                  </a:lnTo>
                  <a:lnTo>
                    <a:pt x="181" y="27"/>
                  </a:lnTo>
                  <a:lnTo>
                    <a:pt x="183" y="27"/>
                  </a:lnTo>
                  <a:lnTo>
                    <a:pt x="185" y="29"/>
                  </a:lnTo>
                  <a:lnTo>
                    <a:pt x="185" y="32"/>
                  </a:lnTo>
                  <a:lnTo>
                    <a:pt x="185" y="38"/>
                  </a:lnTo>
                  <a:lnTo>
                    <a:pt x="184" y="40"/>
                  </a:lnTo>
                  <a:lnTo>
                    <a:pt x="180" y="42"/>
                  </a:lnTo>
                  <a:lnTo>
                    <a:pt x="175" y="43"/>
                  </a:lnTo>
                  <a:lnTo>
                    <a:pt x="166" y="44"/>
                  </a:lnTo>
                  <a:lnTo>
                    <a:pt x="161" y="44"/>
                  </a:lnTo>
                  <a:lnTo>
                    <a:pt x="141" y="52"/>
                  </a:lnTo>
                  <a:lnTo>
                    <a:pt x="134" y="53"/>
                  </a:lnTo>
                  <a:lnTo>
                    <a:pt x="133" y="53"/>
                  </a:lnTo>
                  <a:lnTo>
                    <a:pt x="133" y="52"/>
                  </a:lnTo>
                  <a:lnTo>
                    <a:pt x="140" y="45"/>
                  </a:lnTo>
                  <a:lnTo>
                    <a:pt x="142" y="42"/>
                  </a:lnTo>
                  <a:lnTo>
                    <a:pt x="144" y="40"/>
                  </a:lnTo>
                  <a:lnTo>
                    <a:pt x="144" y="38"/>
                  </a:lnTo>
                  <a:lnTo>
                    <a:pt x="142" y="37"/>
                  </a:lnTo>
                  <a:lnTo>
                    <a:pt x="135" y="36"/>
                  </a:lnTo>
                  <a:lnTo>
                    <a:pt x="130" y="35"/>
                  </a:lnTo>
                  <a:lnTo>
                    <a:pt x="124" y="35"/>
                  </a:lnTo>
                  <a:lnTo>
                    <a:pt x="118" y="33"/>
                  </a:lnTo>
                  <a:lnTo>
                    <a:pt x="116" y="31"/>
                  </a:lnTo>
                  <a:lnTo>
                    <a:pt x="115" y="29"/>
                  </a:lnTo>
                  <a:lnTo>
                    <a:pt x="114" y="25"/>
                  </a:lnTo>
                  <a:lnTo>
                    <a:pt x="113" y="23"/>
                  </a:lnTo>
                  <a:lnTo>
                    <a:pt x="112" y="23"/>
                  </a:lnTo>
                  <a:lnTo>
                    <a:pt x="111" y="24"/>
                  </a:lnTo>
                  <a:lnTo>
                    <a:pt x="110" y="24"/>
                  </a:lnTo>
                  <a:lnTo>
                    <a:pt x="96" y="21"/>
                  </a:lnTo>
                  <a:lnTo>
                    <a:pt x="81" y="18"/>
                  </a:lnTo>
                  <a:lnTo>
                    <a:pt x="74" y="17"/>
                  </a:lnTo>
                  <a:lnTo>
                    <a:pt x="67" y="18"/>
                  </a:lnTo>
                  <a:lnTo>
                    <a:pt x="59" y="19"/>
                  </a:lnTo>
                  <a:lnTo>
                    <a:pt x="51" y="20"/>
                  </a:lnTo>
                  <a:lnTo>
                    <a:pt x="43" y="22"/>
                  </a:lnTo>
                  <a:lnTo>
                    <a:pt x="36" y="23"/>
                  </a:lnTo>
                  <a:lnTo>
                    <a:pt x="31" y="25"/>
                  </a:lnTo>
                  <a:lnTo>
                    <a:pt x="28" y="25"/>
                  </a:lnTo>
                  <a:lnTo>
                    <a:pt x="23" y="26"/>
                  </a:lnTo>
                  <a:lnTo>
                    <a:pt x="18" y="27"/>
                  </a:lnTo>
                  <a:lnTo>
                    <a:pt x="12" y="33"/>
                  </a:lnTo>
                  <a:lnTo>
                    <a:pt x="9" y="36"/>
                  </a:lnTo>
                  <a:lnTo>
                    <a:pt x="6" y="36"/>
                  </a:lnTo>
                  <a:lnTo>
                    <a:pt x="3" y="35"/>
                  </a:lnTo>
                  <a:lnTo>
                    <a:pt x="1" y="35"/>
                  </a:lnTo>
                  <a:lnTo>
                    <a:pt x="0" y="34"/>
                  </a:lnTo>
                  <a:lnTo>
                    <a:pt x="6" y="27"/>
                  </a:lnTo>
                  <a:lnTo>
                    <a:pt x="12" y="19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5" y="8"/>
                  </a:lnTo>
                  <a:lnTo>
                    <a:pt x="45" y="4"/>
                  </a:lnTo>
                  <a:lnTo>
                    <a:pt x="54" y="2"/>
                  </a:lnTo>
                  <a:lnTo>
                    <a:pt x="62" y="1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0" name="Freeform 154"/>
            <p:cNvSpPr>
              <a:spLocks/>
            </p:cNvSpPr>
            <p:nvPr/>
          </p:nvSpPr>
          <p:spPr bwMode="auto">
            <a:xfrm>
              <a:off x="2888157" y="2610988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4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1"/>
                  </a:lnTo>
                  <a:lnTo>
                    <a:pt x="4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1" name="Freeform 155"/>
            <p:cNvSpPr>
              <a:spLocks noEditPoints="1"/>
            </p:cNvSpPr>
            <p:nvPr/>
          </p:nvSpPr>
          <p:spPr bwMode="auto">
            <a:xfrm>
              <a:off x="2893950" y="2613884"/>
              <a:ext cx="28962" cy="17377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0" y="12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20" h="12">
                  <a:moveTo>
                    <a:pt x="2" y="1"/>
                  </a:moveTo>
                  <a:lnTo>
                    <a:pt x="20" y="12"/>
                  </a:lnTo>
                  <a:lnTo>
                    <a:pt x="2" y="1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2" name="Freeform 156"/>
            <p:cNvSpPr>
              <a:spLocks/>
            </p:cNvSpPr>
            <p:nvPr/>
          </p:nvSpPr>
          <p:spPr bwMode="auto">
            <a:xfrm>
              <a:off x="2831680" y="2580577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3" name="Freeform 157"/>
            <p:cNvSpPr>
              <a:spLocks/>
            </p:cNvSpPr>
            <p:nvPr/>
          </p:nvSpPr>
          <p:spPr bwMode="auto">
            <a:xfrm>
              <a:off x="2838921" y="2583473"/>
              <a:ext cx="26066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9"/>
                </a:cxn>
                <a:cxn ang="0">
                  <a:pos x="9" y="5"/>
                </a:cxn>
                <a:cxn ang="0">
                  <a:pos x="0" y="0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lnTo>
                    <a:pt x="18" y="9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4" name="Freeform 158"/>
            <p:cNvSpPr>
              <a:spLocks/>
            </p:cNvSpPr>
            <p:nvPr/>
          </p:nvSpPr>
          <p:spPr bwMode="auto">
            <a:xfrm>
              <a:off x="2668042" y="2509619"/>
              <a:ext cx="14481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5" name="Freeform 159"/>
            <p:cNvSpPr>
              <a:spLocks/>
            </p:cNvSpPr>
            <p:nvPr/>
          </p:nvSpPr>
          <p:spPr bwMode="auto">
            <a:xfrm>
              <a:off x="2778100" y="4104002"/>
              <a:ext cx="149157" cy="66614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8" y="3"/>
                </a:cxn>
                <a:cxn ang="0">
                  <a:pos x="84" y="1"/>
                </a:cxn>
                <a:cxn ang="0">
                  <a:pos x="91" y="1"/>
                </a:cxn>
                <a:cxn ang="0">
                  <a:pos x="99" y="4"/>
                </a:cxn>
                <a:cxn ang="0">
                  <a:pos x="103" y="10"/>
                </a:cxn>
                <a:cxn ang="0">
                  <a:pos x="97" y="17"/>
                </a:cxn>
                <a:cxn ang="0">
                  <a:pos x="94" y="16"/>
                </a:cxn>
                <a:cxn ang="0">
                  <a:pos x="84" y="16"/>
                </a:cxn>
                <a:cxn ang="0">
                  <a:pos x="74" y="21"/>
                </a:cxn>
                <a:cxn ang="0">
                  <a:pos x="67" y="27"/>
                </a:cxn>
                <a:cxn ang="0">
                  <a:pos x="65" y="25"/>
                </a:cxn>
                <a:cxn ang="0">
                  <a:pos x="60" y="25"/>
                </a:cxn>
                <a:cxn ang="0">
                  <a:pos x="51" y="34"/>
                </a:cxn>
                <a:cxn ang="0">
                  <a:pos x="45" y="36"/>
                </a:cxn>
                <a:cxn ang="0">
                  <a:pos x="42" y="34"/>
                </a:cxn>
                <a:cxn ang="0">
                  <a:pos x="37" y="35"/>
                </a:cxn>
                <a:cxn ang="0">
                  <a:pos x="29" y="39"/>
                </a:cxn>
                <a:cxn ang="0">
                  <a:pos x="22" y="39"/>
                </a:cxn>
                <a:cxn ang="0">
                  <a:pos x="17" y="41"/>
                </a:cxn>
                <a:cxn ang="0">
                  <a:pos x="11" y="46"/>
                </a:cxn>
                <a:cxn ang="0">
                  <a:pos x="3" y="44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9" y="35"/>
                </a:cxn>
                <a:cxn ang="0">
                  <a:pos x="19" y="35"/>
                </a:cxn>
                <a:cxn ang="0">
                  <a:pos x="25" y="35"/>
                </a:cxn>
                <a:cxn ang="0">
                  <a:pos x="30" y="31"/>
                </a:cxn>
                <a:cxn ang="0">
                  <a:pos x="29" y="24"/>
                </a:cxn>
                <a:cxn ang="0">
                  <a:pos x="17" y="15"/>
                </a:cxn>
                <a:cxn ang="0">
                  <a:pos x="17" y="9"/>
                </a:cxn>
                <a:cxn ang="0">
                  <a:pos x="21" y="6"/>
                </a:cxn>
                <a:cxn ang="0">
                  <a:pos x="28" y="6"/>
                </a:cxn>
                <a:cxn ang="0">
                  <a:pos x="34" y="7"/>
                </a:cxn>
                <a:cxn ang="0">
                  <a:pos x="45" y="6"/>
                </a:cxn>
                <a:cxn ang="0">
                  <a:pos x="61" y="1"/>
                </a:cxn>
              </a:cxnLst>
              <a:rect l="0" t="0" r="r" b="b"/>
              <a:pathLst>
                <a:path w="103" h="46">
                  <a:moveTo>
                    <a:pt x="69" y="0"/>
                  </a:moveTo>
                  <a:lnTo>
                    <a:pt x="72" y="0"/>
                  </a:lnTo>
                  <a:lnTo>
                    <a:pt x="75" y="2"/>
                  </a:lnTo>
                  <a:lnTo>
                    <a:pt x="78" y="3"/>
                  </a:lnTo>
                  <a:lnTo>
                    <a:pt x="81" y="2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1" y="1"/>
                  </a:lnTo>
                  <a:lnTo>
                    <a:pt x="95" y="2"/>
                  </a:lnTo>
                  <a:lnTo>
                    <a:pt x="99" y="4"/>
                  </a:lnTo>
                  <a:lnTo>
                    <a:pt x="102" y="7"/>
                  </a:lnTo>
                  <a:lnTo>
                    <a:pt x="103" y="10"/>
                  </a:lnTo>
                  <a:lnTo>
                    <a:pt x="102" y="14"/>
                  </a:lnTo>
                  <a:lnTo>
                    <a:pt x="97" y="17"/>
                  </a:lnTo>
                  <a:lnTo>
                    <a:pt x="96" y="17"/>
                  </a:lnTo>
                  <a:lnTo>
                    <a:pt x="94" y="16"/>
                  </a:lnTo>
                  <a:lnTo>
                    <a:pt x="92" y="15"/>
                  </a:lnTo>
                  <a:lnTo>
                    <a:pt x="84" y="16"/>
                  </a:lnTo>
                  <a:lnTo>
                    <a:pt x="77" y="19"/>
                  </a:lnTo>
                  <a:lnTo>
                    <a:pt x="74" y="21"/>
                  </a:lnTo>
                  <a:lnTo>
                    <a:pt x="71" y="25"/>
                  </a:lnTo>
                  <a:lnTo>
                    <a:pt x="67" y="27"/>
                  </a:lnTo>
                  <a:lnTo>
                    <a:pt x="66" y="26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60" y="25"/>
                  </a:lnTo>
                  <a:lnTo>
                    <a:pt x="57" y="28"/>
                  </a:lnTo>
                  <a:lnTo>
                    <a:pt x="51" y="34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3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37" y="35"/>
                  </a:lnTo>
                  <a:lnTo>
                    <a:pt x="33" y="38"/>
                  </a:lnTo>
                  <a:lnTo>
                    <a:pt x="29" y="39"/>
                  </a:lnTo>
                  <a:lnTo>
                    <a:pt x="26" y="40"/>
                  </a:lnTo>
                  <a:lnTo>
                    <a:pt x="22" y="39"/>
                  </a:lnTo>
                  <a:lnTo>
                    <a:pt x="19" y="40"/>
                  </a:lnTo>
                  <a:lnTo>
                    <a:pt x="17" y="41"/>
                  </a:lnTo>
                  <a:lnTo>
                    <a:pt x="13" y="45"/>
                  </a:lnTo>
                  <a:lnTo>
                    <a:pt x="11" y="46"/>
                  </a:lnTo>
                  <a:lnTo>
                    <a:pt x="7" y="45"/>
                  </a:lnTo>
                  <a:lnTo>
                    <a:pt x="3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3" y="36"/>
                  </a:lnTo>
                  <a:lnTo>
                    <a:pt x="4" y="36"/>
                  </a:lnTo>
                  <a:lnTo>
                    <a:pt x="9" y="35"/>
                  </a:lnTo>
                  <a:lnTo>
                    <a:pt x="15" y="34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5" y="35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31" y="27"/>
                  </a:lnTo>
                  <a:lnTo>
                    <a:pt x="29" y="24"/>
                  </a:lnTo>
                  <a:lnTo>
                    <a:pt x="20" y="16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7" y="9"/>
                  </a:lnTo>
                  <a:lnTo>
                    <a:pt x="18" y="6"/>
                  </a:lnTo>
                  <a:lnTo>
                    <a:pt x="21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4" y="7"/>
                  </a:lnTo>
                  <a:lnTo>
                    <a:pt x="35" y="8"/>
                  </a:lnTo>
                  <a:lnTo>
                    <a:pt x="45" y="6"/>
                  </a:lnTo>
                  <a:lnTo>
                    <a:pt x="53" y="3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6" name="Freeform 160"/>
            <p:cNvSpPr>
              <a:spLocks/>
            </p:cNvSpPr>
            <p:nvPr/>
          </p:nvSpPr>
          <p:spPr bwMode="auto">
            <a:xfrm>
              <a:off x="2950426" y="4102554"/>
              <a:ext cx="28962" cy="2172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7" y="0"/>
                </a:cxn>
                <a:cxn ang="0">
                  <a:pos x="20" y="3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3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8" y="2"/>
                </a:cxn>
                <a:cxn ang="0">
                  <a:pos x="12" y="1"/>
                </a:cxn>
                <a:cxn ang="0">
                  <a:pos x="15" y="0"/>
                </a:cxn>
              </a:cxnLst>
              <a:rect l="0" t="0" r="r" b="b"/>
              <a:pathLst>
                <a:path w="20" h="15">
                  <a:moveTo>
                    <a:pt x="15" y="0"/>
                  </a:moveTo>
                  <a:lnTo>
                    <a:pt x="17" y="0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7" name="Freeform 161"/>
            <p:cNvSpPr>
              <a:spLocks/>
            </p:cNvSpPr>
            <p:nvPr/>
          </p:nvSpPr>
          <p:spPr bwMode="auto">
            <a:xfrm>
              <a:off x="2319044" y="4652841"/>
              <a:ext cx="20274" cy="217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7" y="4"/>
                </a:cxn>
                <a:cxn ang="0">
                  <a:pos x="10" y="5"/>
                </a:cxn>
                <a:cxn ang="0">
                  <a:pos x="13" y="7"/>
                </a:cxn>
                <a:cxn ang="0">
                  <a:pos x="14" y="10"/>
                </a:cxn>
                <a:cxn ang="0">
                  <a:pos x="13" y="13"/>
                </a:cxn>
                <a:cxn ang="0">
                  <a:pos x="10" y="15"/>
                </a:cxn>
                <a:cxn ang="0">
                  <a:pos x="6" y="15"/>
                </a:cxn>
                <a:cxn ang="0">
                  <a:pos x="2" y="14"/>
                </a:cxn>
                <a:cxn ang="0">
                  <a:pos x="1" y="12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4" h="15">
                  <a:moveTo>
                    <a:pt x="0" y="0"/>
                  </a:moveTo>
                  <a:lnTo>
                    <a:pt x="3" y="2"/>
                  </a:lnTo>
                  <a:lnTo>
                    <a:pt x="7" y="4"/>
                  </a:lnTo>
                  <a:lnTo>
                    <a:pt x="10" y="5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6" y="15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8" name="Freeform 162"/>
            <p:cNvSpPr>
              <a:spLocks noEditPoints="1"/>
            </p:cNvSpPr>
            <p:nvPr/>
          </p:nvSpPr>
          <p:spPr bwMode="auto">
            <a:xfrm>
              <a:off x="1437138" y="2674705"/>
              <a:ext cx="1973792" cy="2243143"/>
            </a:xfrm>
            <a:custGeom>
              <a:avLst/>
              <a:gdLst/>
              <a:ahLst/>
              <a:cxnLst>
                <a:cxn ang="0">
                  <a:pos x="782" y="897"/>
                </a:cxn>
                <a:cxn ang="0">
                  <a:pos x="586" y="158"/>
                </a:cxn>
                <a:cxn ang="0">
                  <a:pos x="232" y="0"/>
                </a:cxn>
                <a:cxn ang="0">
                  <a:pos x="289" y="51"/>
                </a:cxn>
                <a:cxn ang="0">
                  <a:pos x="376" y="78"/>
                </a:cxn>
                <a:cxn ang="0">
                  <a:pos x="458" y="132"/>
                </a:cxn>
                <a:cxn ang="0">
                  <a:pos x="545" y="128"/>
                </a:cxn>
                <a:cxn ang="0">
                  <a:pos x="553" y="51"/>
                </a:cxn>
                <a:cxn ang="0">
                  <a:pos x="615" y="130"/>
                </a:cxn>
                <a:cxn ang="0">
                  <a:pos x="631" y="133"/>
                </a:cxn>
                <a:cxn ang="0">
                  <a:pos x="604" y="179"/>
                </a:cxn>
                <a:cxn ang="0">
                  <a:pos x="573" y="211"/>
                </a:cxn>
                <a:cxn ang="0">
                  <a:pos x="574" y="302"/>
                </a:cxn>
                <a:cxn ang="0">
                  <a:pos x="712" y="381"/>
                </a:cxn>
                <a:cxn ang="0">
                  <a:pos x="745" y="364"/>
                </a:cxn>
                <a:cxn ang="0">
                  <a:pos x="713" y="225"/>
                </a:cxn>
                <a:cxn ang="0">
                  <a:pos x="792" y="209"/>
                </a:cxn>
                <a:cxn ang="0">
                  <a:pos x="835" y="246"/>
                </a:cxn>
                <a:cxn ang="0">
                  <a:pos x="869" y="234"/>
                </a:cxn>
                <a:cxn ang="0">
                  <a:pos x="934" y="306"/>
                </a:cxn>
                <a:cxn ang="0">
                  <a:pos x="897" y="394"/>
                </a:cxn>
                <a:cxn ang="0">
                  <a:pos x="914" y="427"/>
                </a:cxn>
                <a:cxn ang="0">
                  <a:pos x="919" y="498"/>
                </a:cxn>
                <a:cxn ang="0">
                  <a:pos x="861" y="637"/>
                </a:cxn>
                <a:cxn ang="0">
                  <a:pos x="860" y="686"/>
                </a:cxn>
                <a:cxn ang="0">
                  <a:pos x="812" y="760"/>
                </a:cxn>
                <a:cxn ang="0">
                  <a:pos x="800" y="920"/>
                </a:cxn>
                <a:cxn ang="0">
                  <a:pos x="716" y="841"/>
                </a:cxn>
                <a:cxn ang="0">
                  <a:pos x="630" y="860"/>
                </a:cxn>
                <a:cxn ang="0">
                  <a:pos x="547" y="851"/>
                </a:cxn>
                <a:cxn ang="0">
                  <a:pos x="495" y="946"/>
                </a:cxn>
                <a:cxn ang="0">
                  <a:pos x="625" y="1046"/>
                </a:cxn>
                <a:cxn ang="0">
                  <a:pos x="675" y="1075"/>
                </a:cxn>
                <a:cxn ang="0">
                  <a:pos x="761" y="1164"/>
                </a:cxn>
                <a:cxn ang="0">
                  <a:pos x="927" y="1156"/>
                </a:cxn>
                <a:cxn ang="0">
                  <a:pos x="1036" y="1130"/>
                </a:cxn>
                <a:cxn ang="0">
                  <a:pos x="1117" y="1100"/>
                </a:cxn>
                <a:cxn ang="0">
                  <a:pos x="1220" y="1115"/>
                </a:cxn>
                <a:cxn ang="0">
                  <a:pos x="1253" y="1165"/>
                </a:cxn>
                <a:cxn ang="0">
                  <a:pos x="1307" y="1135"/>
                </a:cxn>
                <a:cxn ang="0">
                  <a:pos x="853" y="1549"/>
                </a:cxn>
                <a:cxn ang="0">
                  <a:pos x="835" y="1436"/>
                </a:cxn>
                <a:cxn ang="0">
                  <a:pos x="818" y="1351"/>
                </a:cxn>
                <a:cxn ang="0">
                  <a:pos x="870" y="1232"/>
                </a:cxn>
                <a:cxn ang="0">
                  <a:pos x="787" y="1231"/>
                </a:cxn>
                <a:cxn ang="0">
                  <a:pos x="685" y="1167"/>
                </a:cxn>
                <a:cxn ang="0">
                  <a:pos x="541" y="1110"/>
                </a:cxn>
                <a:cxn ang="0">
                  <a:pos x="374" y="1056"/>
                </a:cxn>
                <a:cxn ang="0">
                  <a:pos x="310" y="935"/>
                </a:cxn>
                <a:cxn ang="0">
                  <a:pos x="231" y="793"/>
                </a:cxn>
                <a:cxn ang="0">
                  <a:pos x="231" y="856"/>
                </a:cxn>
                <a:cxn ang="0">
                  <a:pos x="232" y="886"/>
                </a:cxn>
                <a:cxn ang="0">
                  <a:pos x="177" y="746"/>
                </a:cxn>
                <a:cxn ang="0">
                  <a:pos x="121" y="586"/>
                </a:cxn>
                <a:cxn ang="0">
                  <a:pos x="188" y="427"/>
                </a:cxn>
                <a:cxn ang="0">
                  <a:pos x="171" y="358"/>
                </a:cxn>
                <a:cxn ang="0">
                  <a:pos x="185" y="277"/>
                </a:cxn>
                <a:cxn ang="0">
                  <a:pos x="190" y="212"/>
                </a:cxn>
                <a:cxn ang="0">
                  <a:pos x="169" y="172"/>
                </a:cxn>
                <a:cxn ang="0">
                  <a:pos x="113" y="133"/>
                </a:cxn>
                <a:cxn ang="0">
                  <a:pos x="28" y="149"/>
                </a:cxn>
                <a:cxn ang="0">
                  <a:pos x="75" y="84"/>
                </a:cxn>
                <a:cxn ang="0">
                  <a:pos x="162" y="20"/>
                </a:cxn>
              </a:cxnLst>
              <a:rect l="0" t="0" r="r" b="b"/>
              <a:pathLst>
                <a:path w="1363" h="1549">
                  <a:moveTo>
                    <a:pt x="1254" y="1171"/>
                  </a:moveTo>
                  <a:lnTo>
                    <a:pt x="1253" y="1173"/>
                  </a:lnTo>
                  <a:lnTo>
                    <a:pt x="1253" y="1175"/>
                  </a:lnTo>
                  <a:lnTo>
                    <a:pt x="1254" y="1176"/>
                  </a:lnTo>
                  <a:lnTo>
                    <a:pt x="1256" y="1176"/>
                  </a:lnTo>
                  <a:lnTo>
                    <a:pt x="1257" y="1175"/>
                  </a:lnTo>
                  <a:lnTo>
                    <a:pt x="1260" y="1173"/>
                  </a:lnTo>
                  <a:lnTo>
                    <a:pt x="1258" y="1174"/>
                  </a:lnTo>
                  <a:lnTo>
                    <a:pt x="1257" y="1174"/>
                  </a:lnTo>
                  <a:lnTo>
                    <a:pt x="1256" y="1174"/>
                  </a:lnTo>
                  <a:lnTo>
                    <a:pt x="1255" y="1173"/>
                  </a:lnTo>
                  <a:lnTo>
                    <a:pt x="1254" y="1172"/>
                  </a:lnTo>
                  <a:lnTo>
                    <a:pt x="1254" y="1172"/>
                  </a:lnTo>
                  <a:lnTo>
                    <a:pt x="1254" y="1171"/>
                  </a:lnTo>
                  <a:close/>
                  <a:moveTo>
                    <a:pt x="765" y="1160"/>
                  </a:moveTo>
                  <a:lnTo>
                    <a:pt x="765" y="1161"/>
                  </a:lnTo>
                  <a:lnTo>
                    <a:pt x="765" y="1160"/>
                  </a:lnTo>
                  <a:close/>
                  <a:moveTo>
                    <a:pt x="981" y="1148"/>
                  </a:moveTo>
                  <a:lnTo>
                    <a:pt x="981" y="1150"/>
                  </a:lnTo>
                  <a:lnTo>
                    <a:pt x="979" y="1152"/>
                  </a:lnTo>
                  <a:lnTo>
                    <a:pt x="977" y="1154"/>
                  </a:lnTo>
                  <a:lnTo>
                    <a:pt x="973" y="1161"/>
                  </a:lnTo>
                  <a:lnTo>
                    <a:pt x="972" y="1165"/>
                  </a:lnTo>
                  <a:lnTo>
                    <a:pt x="972" y="1169"/>
                  </a:lnTo>
                  <a:lnTo>
                    <a:pt x="973" y="1171"/>
                  </a:lnTo>
                  <a:lnTo>
                    <a:pt x="976" y="1173"/>
                  </a:lnTo>
                  <a:lnTo>
                    <a:pt x="980" y="1175"/>
                  </a:lnTo>
                  <a:lnTo>
                    <a:pt x="983" y="1174"/>
                  </a:lnTo>
                  <a:lnTo>
                    <a:pt x="987" y="1172"/>
                  </a:lnTo>
                  <a:lnTo>
                    <a:pt x="990" y="1169"/>
                  </a:lnTo>
                  <a:lnTo>
                    <a:pt x="991" y="1165"/>
                  </a:lnTo>
                  <a:lnTo>
                    <a:pt x="991" y="1161"/>
                  </a:lnTo>
                  <a:lnTo>
                    <a:pt x="989" y="1158"/>
                  </a:lnTo>
                  <a:lnTo>
                    <a:pt x="986" y="1155"/>
                  </a:lnTo>
                  <a:lnTo>
                    <a:pt x="983" y="1152"/>
                  </a:lnTo>
                  <a:lnTo>
                    <a:pt x="981" y="1148"/>
                  </a:lnTo>
                  <a:close/>
                  <a:moveTo>
                    <a:pt x="1102" y="1104"/>
                  </a:moveTo>
                  <a:lnTo>
                    <a:pt x="1101" y="1105"/>
                  </a:lnTo>
                  <a:lnTo>
                    <a:pt x="1100" y="1105"/>
                  </a:lnTo>
                  <a:lnTo>
                    <a:pt x="1102" y="1104"/>
                  </a:lnTo>
                  <a:close/>
                  <a:moveTo>
                    <a:pt x="1103" y="1104"/>
                  </a:moveTo>
                  <a:lnTo>
                    <a:pt x="1103" y="1104"/>
                  </a:lnTo>
                  <a:lnTo>
                    <a:pt x="1102" y="1104"/>
                  </a:lnTo>
                  <a:lnTo>
                    <a:pt x="1103" y="1104"/>
                  </a:lnTo>
                  <a:close/>
                  <a:moveTo>
                    <a:pt x="784" y="894"/>
                  </a:moveTo>
                  <a:lnTo>
                    <a:pt x="783" y="895"/>
                  </a:lnTo>
                  <a:lnTo>
                    <a:pt x="783" y="895"/>
                  </a:lnTo>
                  <a:lnTo>
                    <a:pt x="782" y="897"/>
                  </a:lnTo>
                  <a:lnTo>
                    <a:pt x="782" y="897"/>
                  </a:lnTo>
                  <a:lnTo>
                    <a:pt x="783" y="896"/>
                  </a:lnTo>
                  <a:lnTo>
                    <a:pt x="784" y="895"/>
                  </a:lnTo>
                  <a:lnTo>
                    <a:pt x="784" y="895"/>
                  </a:lnTo>
                  <a:lnTo>
                    <a:pt x="784" y="894"/>
                  </a:lnTo>
                  <a:lnTo>
                    <a:pt x="784" y="894"/>
                  </a:lnTo>
                  <a:close/>
                  <a:moveTo>
                    <a:pt x="797" y="850"/>
                  </a:moveTo>
                  <a:lnTo>
                    <a:pt x="797" y="851"/>
                  </a:lnTo>
                  <a:lnTo>
                    <a:pt x="797" y="852"/>
                  </a:lnTo>
                  <a:lnTo>
                    <a:pt x="797" y="853"/>
                  </a:lnTo>
                  <a:lnTo>
                    <a:pt x="798" y="854"/>
                  </a:lnTo>
                  <a:lnTo>
                    <a:pt x="798" y="855"/>
                  </a:lnTo>
                  <a:lnTo>
                    <a:pt x="800" y="857"/>
                  </a:lnTo>
                  <a:lnTo>
                    <a:pt x="801" y="860"/>
                  </a:lnTo>
                  <a:lnTo>
                    <a:pt x="802" y="862"/>
                  </a:lnTo>
                  <a:lnTo>
                    <a:pt x="800" y="856"/>
                  </a:lnTo>
                  <a:lnTo>
                    <a:pt x="797" y="850"/>
                  </a:lnTo>
                  <a:close/>
                  <a:moveTo>
                    <a:pt x="852" y="610"/>
                  </a:moveTo>
                  <a:lnTo>
                    <a:pt x="850" y="614"/>
                  </a:lnTo>
                  <a:lnTo>
                    <a:pt x="849" y="619"/>
                  </a:lnTo>
                  <a:lnTo>
                    <a:pt x="851" y="614"/>
                  </a:lnTo>
                  <a:lnTo>
                    <a:pt x="852" y="610"/>
                  </a:lnTo>
                  <a:close/>
                  <a:moveTo>
                    <a:pt x="731" y="397"/>
                  </a:moveTo>
                  <a:lnTo>
                    <a:pt x="730" y="398"/>
                  </a:lnTo>
                  <a:lnTo>
                    <a:pt x="729" y="399"/>
                  </a:lnTo>
                  <a:lnTo>
                    <a:pt x="727" y="399"/>
                  </a:lnTo>
                  <a:lnTo>
                    <a:pt x="727" y="400"/>
                  </a:lnTo>
                  <a:lnTo>
                    <a:pt x="726" y="401"/>
                  </a:lnTo>
                  <a:lnTo>
                    <a:pt x="727" y="402"/>
                  </a:lnTo>
                  <a:lnTo>
                    <a:pt x="727" y="402"/>
                  </a:lnTo>
                  <a:lnTo>
                    <a:pt x="730" y="400"/>
                  </a:lnTo>
                  <a:lnTo>
                    <a:pt x="730" y="399"/>
                  </a:lnTo>
                  <a:lnTo>
                    <a:pt x="731" y="398"/>
                  </a:lnTo>
                  <a:lnTo>
                    <a:pt x="731" y="397"/>
                  </a:lnTo>
                  <a:close/>
                  <a:moveTo>
                    <a:pt x="563" y="179"/>
                  </a:moveTo>
                  <a:lnTo>
                    <a:pt x="563" y="181"/>
                  </a:lnTo>
                  <a:lnTo>
                    <a:pt x="564" y="184"/>
                  </a:lnTo>
                  <a:lnTo>
                    <a:pt x="564" y="184"/>
                  </a:lnTo>
                  <a:lnTo>
                    <a:pt x="569" y="185"/>
                  </a:lnTo>
                  <a:lnTo>
                    <a:pt x="574" y="186"/>
                  </a:lnTo>
                  <a:lnTo>
                    <a:pt x="570" y="181"/>
                  </a:lnTo>
                  <a:lnTo>
                    <a:pt x="567" y="180"/>
                  </a:lnTo>
                  <a:lnTo>
                    <a:pt x="563" y="179"/>
                  </a:lnTo>
                  <a:lnTo>
                    <a:pt x="563" y="179"/>
                  </a:lnTo>
                  <a:close/>
                  <a:moveTo>
                    <a:pt x="583" y="150"/>
                  </a:moveTo>
                  <a:lnTo>
                    <a:pt x="581" y="150"/>
                  </a:lnTo>
                  <a:lnTo>
                    <a:pt x="581" y="152"/>
                  </a:lnTo>
                  <a:lnTo>
                    <a:pt x="586" y="158"/>
                  </a:lnTo>
                  <a:lnTo>
                    <a:pt x="589" y="161"/>
                  </a:lnTo>
                  <a:lnTo>
                    <a:pt x="592" y="163"/>
                  </a:lnTo>
                  <a:lnTo>
                    <a:pt x="595" y="163"/>
                  </a:lnTo>
                  <a:lnTo>
                    <a:pt x="597" y="162"/>
                  </a:lnTo>
                  <a:lnTo>
                    <a:pt x="599" y="161"/>
                  </a:lnTo>
                  <a:lnTo>
                    <a:pt x="602" y="161"/>
                  </a:lnTo>
                  <a:lnTo>
                    <a:pt x="609" y="161"/>
                  </a:lnTo>
                  <a:lnTo>
                    <a:pt x="611" y="161"/>
                  </a:lnTo>
                  <a:lnTo>
                    <a:pt x="612" y="161"/>
                  </a:lnTo>
                  <a:lnTo>
                    <a:pt x="609" y="160"/>
                  </a:lnTo>
                  <a:lnTo>
                    <a:pt x="606" y="157"/>
                  </a:lnTo>
                  <a:lnTo>
                    <a:pt x="601" y="153"/>
                  </a:lnTo>
                  <a:lnTo>
                    <a:pt x="596" y="151"/>
                  </a:lnTo>
                  <a:lnTo>
                    <a:pt x="593" y="151"/>
                  </a:lnTo>
                  <a:lnTo>
                    <a:pt x="586" y="150"/>
                  </a:lnTo>
                  <a:lnTo>
                    <a:pt x="583" y="150"/>
                  </a:lnTo>
                  <a:close/>
                  <a:moveTo>
                    <a:pt x="88" y="92"/>
                  </a:moveTo>
                  <a:lnTo>
                    <a:pt x="86" y="93"/>
                  </a:lnTo>
                  <a:lnTo>
                    <a:pt x="87" y="93"/>
                  </a:lnTo>
                  <a:lnTo>
                    <a:pt x="88" y="92"/>
                  </a:lnTo>
                  <a:close/>
                  <a:moveTo>
                    <a:pt x="340" y="66"/>
                  </a:moveTo>
                  <a:lnTo>
                    <a:pt x="334" y="67"/>
                  </a:lnTo>
                  <a:lnTo>
                    <a:pt x="320" y="70"/>
                  </a:lnTo>
                  <a:lnTo>
                    <a:pt x="314" y="71"/>
                  </a:lnTo>
                  <a:lnTo>
                    <a:pt x="311" y="72"/>
                  </a:lnTo>
                  <a:lnTo>
                    <a:pt x="311" y="73"/>
                  </a:lnTo>
                  <a:lnTo>
                    <a:pt x="311" y="75"/>
                  </a:lnTo>
                  <a:lnTo>
                    <a:pt x="311" y="75"/>
                  </a:lnTo>
                  <a:lnTo>
                    <a:pt x="316" y="75"/>
                  </a:lnTo>
                  <a:lnTo>
                    <a:pt x="321" y="73"/>
                  </a:lnTo>
                  <a:lnTo>
                    <a:pt x="327" y="71"/>
                  </a:lnTo>
                  <a:lnTo>
                    <a:pt x="335" y="68"/>
                  </a:lnTo>
                  <a:lnTo>
                    <a:pt x="340" y="66"/>
                  </a:lnTo>
                  <a:close/>
                  <a:moveTo>
                    <a:pt x="182" y="28"/>
                  </a:moveTo>
                  <a:lnTo>
                    <a:pt x="181" y="30"/>
                  </a:lnTo>
                  <a:lnTo>
                    <a:pt x="180" y="32"/>
                  </a:lnTo>
                  <a:lnTo>
                    <a:pt x="178" y="35"/>
                  </a:lnTo>
                  <a:lnTo>
                    <a:pt x="177" y="37"/>
                  </a:lnTo>
                  <a:lnTo>
                    <a:pt x="177" y="39"/>
                  </a:lnTo>
                  <a:lnTo>
                    <a:pt x="179" y="39"/>
                  </a:lnTo>
                  <a:lnTo>
                    <a:pt x="181" y="37"/>
                  </a:lnTo>
                  <a:lnTo>
                    <a:pt x="182" y="33"/>
                  </a:lnTo>
                  <a:lnTo>
                    <a:pt x="183" y="30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2" y="29"/>
                  </a:lnTo>
                  <a:lnTo>
                    <a:pt x="182" y="28"/>
                  </a:lnTo>
                  <a:close/>
                  <a:moveTo>
                    <a:pt x="232" y="0"/>
                  </a:moveTo>
                  <a:lnTo>
                    <a:pt x="233" y="0"/>
                  </a:lnTo>
                  <a:lnTo>
                    <a:pt x="234" y="0"/>
                  </a:lnTo>
                  <a:lnTo>
                    <a:pt x="234" y="2"/>
                  </a:lnTo>
                  <a:lnTo>
                    <a:pt x="235" y="2"/>
                  </a:lnTo>
                  <a:lnTo>
                    <a:pt x="235" y="4"/>
                  </a:lnTo>
                  <a:lnTo>
                    <a:pt x="235" y="4"/>
                  </a:lnTo>
                  <a:lnTo>
                    <a:pt x="236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2" y="4"/>
                  </a:lnTo>
                  <a:lnTo>
                    <a:pt x="244" y="4"/>
                  </a:lnTo>
                  <a:lnTo>
                    <a:pt x="245" y="3"/>
                  </a:lnTo>
                  <a:lnTo>
                    <a:pt x="245" y="2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50" y="2"/>
                  </a:lnTo>
                  <a:lnTo>
                    <a:pt x="256" y="4"/>
                  </a:lnTo>
                  <a:lnTo>
                    <a:pt x="262" y="6"/>
                  </a:lnTo>
                  <a:lnTo>
                    <a:pt x="262" y="7"/>
                  </a:lnTo>
                  <a:lnTo>
                    <a:pt x="261" y="7"/>
                  </a:lnTo>
                  <a:lnTo>
                    <a:pt x="260" y="7"/>
                  </a:lnTo>
                  <a:lnTo>
                    <a:pt x="256" y="7"/>
                  </a:lnTo>
                  <a:lnTo>
                    <a:pt x="255" y="8"/>
                  </a:lnTo>
                  <a:lnTo>
                    <a:pt x="255" y="8"/>
                  </a:lnTo>
                  <a:lnTo>
                    <a:pt x="255" y="9"/>
                  </a:lnTo>
                  <a:lnTo>
                    <a:pt x="257" y="11"/>
                  </a:lnTo>
                  <a:lnTo>
                    <a:pt x="260" y="12"/>
                  </a:lnTo>
                  <a:lnTo>
                    <a:pt x="263" y="13"/>
                  </a:lnTo>
                  <a:lnTo>
                    <a:pt x="266" y="15"/>
                  </a:lnTo>
                  <a:lnTo>
                    <a:pt x="266" y="16"/>
                  </a:lnTo>
                  <a:lnTo>
                    <a:pt x="264" y="16"/>
                  </a:lnTo>
                  <a:lnTo>
                    <a:pt x="263" y="17"/>
                  </a:lnTo>
                  <a:lnTo>
                    <a:pt x="260" y="17"/>
                  </a:lnTo>
                  <a:lnTo>
                    <a:pt x="259" y="18"/>
                  </a:lnTo>
                  <a:lnTo>
                    <a:pt x="259" y="20"/>
                  </a:lnTo>
                  <a:lnTo>
                    <a:pt x="260" y="20"/>
                  </a:lnTo>
                  <a:lnTo>
                    <a:pt x="262" y="22"/>
                  </a:lnTo>
                  <a:lnTo>
                    <a:pt x="263" y="22"/>
                  </a:lnTo>
                  <a:lnTo>
                    <a:pt x="264" y="22"/>
                  </a:lnTo>
                  <a:lnTo>
                    <a:pt x="265" y="23"/>
                  </a:lnTo>
                  <a:lnTo>
                    <a:pt x="267" y="23"/>
                  </a:lnTo>
                  <a:lnTo>
                    <a:pt x="269" y="24"/>
                  </a:lnTo>
                  <a:lnTo>
                    <a:pt x="271" y="28"/>
                  </a:lnTo>
                  <a:lnTo>
                    <a:pt x="274" y="34"/>
                  </a:lnTo>
                  <a:lnTo>
                    <a:pt x="276" y="38"/>
                  </a:lnTo>
                  <a:lnTo>
                    <a:pt x="281" y="44"/>
                  </a:lnTo>
                  <a:lnTo>
                    <a:pt x="287" y="49"/>
                  </a:lnTo>
                  <a:lnTo>
                    <a:pt x="289" y="51"/>
                  </a:lnTo>
                  <a:lnTo>
                    <a:pt x="292" y="53"/>
                  </a:lnTo>
                  <a:lnTo>
                    <a:pt x="293" y="54"/>
                  </a:lnTo>
                  <a:lnTo>
                    <a:pt x="293" y="56"/>
                  </a:lnTo>
                  <a:lnTo>
                    <a:pt x="292" y="57"/>
                  </a:lnTo>
                  <a:lnTo>
                    <a:pt x="292" y="57"/>
                  </a:lnTo>
                  <a:lnTo>
                    <a:pt x="292" y="59"/>
                  </a:lnTo>
                  <a:lnTo>
                    <a:pt x="295" y="65"/>
                  </a:lnTo>
                  <a:lnTo>
                    <a:pt x="301" y="71"/>
                  </a:lnTo>
                  <a:lnTo>
                    <a:pt x="301" y="68"/>
                  </a:lnTo>
                  <a:lnTo>
                    <a:pt x="301" y="68"/>
                  </a:lnTo>
                  <a:lnTo>
                    <a:pt x="321" y="66"/>
                  </a:lnTo>
                  <a:lnTo>
                    <a:pt x="334" y="63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6" y="63"/>
                  </a:lnTo>
                  <a:lnTo>
                    <a:pt x="345" y="65"/>
                  </a:lnTo>
                  <a:lnTo>
                    <a:pt x="348" y="64"/>
                  </a:lnTo>
                  <a:lnTo>
                    <a:pt x="353" y="62"/>
                  </a:lnTo>
                  <a:lnTo>
                    <a:pt x="356" y="61"/>
                  </a:lnTo>
                  <a:lnTo>
                    <a:pt x="358" y="60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57" y="73"/>
                  </a:lnTo>
                  <a:lnTo>
                    <a:pt x="356" y="76"/>
                  </a:lnTo>
                  <a:lnTo>
                    <a:pt x="356" y="77"/>
                  </a:lnTo>
                  <a:lnTo>
                    <a:pt x="358" y="79"/>
                  </a:lnTo>
                  <a:lnTo>
                    <a:pt x="358" y="79"/>
                  </a:lnTo>
                  <a:lnTo>
                    <a:pt x="359" y="79"/>
                  </a:lnTo>
                  <a:lnTo>
                    <a:pt x="362" y="78"/>
                  </a:lnTo>
                  <a:lnTo>
                    <a:pt x="364" y="75"/>
                  </a:lnTo>
                  <a:lnTo>
                    <a:pt x="366" y="73"/>
                  </a:lnTo>
                  <a:lnTo>
                    <a:pt x="369" y="71"/>
                  </a:lnTo>
                  <a:lnTo>
                    <a:pt x="372" y="70"/>
                  </a:lnTo>
                  <a:lnTo>
                    <a:pt x="373" y="71"/>
                  </a:lnTo>
                  <a:lnTo>
                    <a:pt x="372" y="73"/>
                  </a:lnTo>
                  <a:lnTo>
                    <a:pt x="370" y="74"/>
                  </a:lnTo>
                  <a:lnTo>
                    <a:pt x="366" y="78"/>
                  </a:lnTo>
                  <a:lnTo>
                    <a:pt x="365" y="80"/>
                  </a:lnTo>
                  <a:lnTo>
                    <a:pt x="365" y="81"/>
                  </a:lnTo>
                  <a:lnTo>
                    <a:pt x="366" y="81"/>
                  </a:lnTo>
                  <a:lnTo>
                    <a:pt x="367" y="82"/>
                  </a:lnTo>
                  <a:lnTo>
                    <a:pt x="368" y="82"/>
                  </a:lnTo>
                  <a:lnTo>
                    <a:pt x="369" y="81"/>
                  </a:lnTo>
                  <a:lnTo>
                    <a:pt x="370" y="81"/>
                  </a:lnTo>
                  <a:lnTo>
                    <a:pt x="373" y="80"/>
                  </a:lnTo>
                  <a:lnTo>
                    <a:pt x="375" y="78"/>
                  </a:lnTo>
                  <a:lnTo>
                    <a:pt x="376" y="78"/>
                  </a:lnTo>
                  <a:lnTo>
                    <a:pt x="377" y="77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7"/>
                  </a:lnTo>
                  <a:lnTo>
                    <a:pt x="384" y="78"/>
                  </a:lnTo>
                  <a:lnTo>
                    <a:pt x="385" y="79"/>
                  </a:lnTo>
                  <a:lnTo>
                    <a:pt x="389" y="82"/>
                  </a:lnTo>
                  <a:lnTo>
                    <a:pt x="390" y="84"/>
                  </a:lnTo>
                  <a:lnTo>
                    <a:pt x="391" y="85"/>
                  </a:lnTo>
                  <a:lnTo>
                    <a:pt x="390" y="86"/>
                  </a:lnTo>
                  <a:lnTo>
                    <a:pt x="389" y="86"/>
                  </a:lnTo>
                  <a:lnTo>
                    <a:pt x="388" y="87"/>
                  </a:lnTo>
                  <a:lnTo>
                    <a:pt x="388" y="88"/>
                  </a:lnTo>
                  <a:lnTo>
                    <a:pt x="389" y="89"/>
                  </a:lnTo>
                  <a:lnTo>
                    <a:pt x="392" y="90"/>
                  </a:lnTo>
                  <a:lnTo>
                    <a:pt x="397" y="93"/>
                  </a:lnTo>
                  <a:lnTo>
                    <a:pt x="404" y="96"/>
                  </a:lnTo>
                  <a:lnTo>
                    <a:pt x="407" y="96"/>
                  </a:lnTo>
                  <a:lnTo>
                    <a:pt x="410" y="96"/>
                  </a:lnTo>
                  <a:lnTo>
                    <a:pt x="413" y="96"/>
                  </a:lnTo>
                  <a:lnTo>
                    <a:pt x="416" y="96"/>
                  </a:lnTo>
                  <a:lnTo>
                    <a:pt x="418" y="98"/>
                  </a:lnTo>
                  <a:lnTo>
                    <a:pt x="418" y="101"/>
                  </a:lnTo>
                  <a:lnTo>
                    <a:pt x="416" y="104"/>
                  </a:lnTo>
                  <a:lnTo>
                    <a:pt x="412" y="107"/>
                  </a:lnTo>
                  <a:lnTo>
                    <a:pt x="410" y="109"/>
                  </a:lnTo>
                  <a:lnTo>
                    <a:pt x="410" y="112"/>
                  </a:lnTo>
                  <a:lnTo>
                    <a:pt x="411" y="115"/>
                  </a:lnTo>
                  <a:lnTo>
                    <a:pt x="413" y="116"/>
                  </a:lnTo>
                  <a:lnTo>
                    <a:pt x="417" y="116"/>
                  </a:lnTo>
                  <a:lnTo>
                    <a:pt x="420" y="116"/>
                  </a:lnTo>
                  <a:lnTo>
                    <a:pt x="423" y="117"/>
                  </a:lnTo>
                  <a:lnTo>
                    <a:pt x="437" y="121"/>
                  </a:lnTo>
                  <a:lnTo>
                    <a:pt x="451" y="125"/>
                  </a:lnTo>
                  <a:lnTo>
                    <a:pt x="451" y="125"/>
                  </a:lnTo>
                  <a:lnTo>
                    <a:pt x="452" y="124"/>
                  </a:lnTo>
                  <a:lnTo>
                    <a:pt x="453" y="122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5" y="126"/>
                  </a:lnTo>
                  <a:lnTo>
                    <a:pt x="456" y="136"/>
                  </a:lnTo>
                  <a:lnTo>
                    <a:pt x="458" y="141"/>
                  </a:lnTo>
                  <a:lnTo>
                    <a:pt x="459" y="142"/>
                  </a:lnTo>
                  <a:lnTo>
                    <a:pt x="459" y="140"/>
                  </a:lnTo>
                  <a:lnTo>
                    <a:pt x="458" y="138"/>
                  </a:lnTo>
                  <a:lnTo>
                    <a:pt x="458" y="135"/>
                  </a:lnTo>
                  <a:lnTo>
                    <a:pt x="458" y="132"/>
                  </a:lnTo>
                  <a:lnTo>
                    <a:pt x="458" y="130"/>
                  </a:lnTo>
                  <a:lnTo>
                    <a:pt x="462" y="124"/>
                  </a:lnTo>
                  <a:lnTo>
                    <a:pt x="467" y="120"/>
                  </a:lnTo>
                  <a:lnTo>
                    <a:pt x="472" y="116"/>
                  </a:lnTo>
                  <a:lnTo>
                    <a:pt x="473" y="115"/>
                  </a:lnTo>
                  <a:lnTo>
                    <a:pt x="474" y="113"/>
                  </a:lnTo>
                  <a:lnTo>
                    <a:pt x="476" y="113"/>
                  </a:lnTo>
                  <a:lnTo>
                    <a:pt x="477" y="112"/>
                  </a:lnTo>
                  <a:lnTo>
                    <a:pt x="478" y="111"/>
                  </a:lnTo>
                  <a:lnTo>
                    <a:pt x="479" y="110"/>
                  </a:lnTo>
                  <a:lnTo>
                    <a:pt x="479" y="109"/>
                  </a:lnTo>
                  <a:lnTo>
                    <a:pt x="479" y="108"/>
                  </a:lnTo>
                  <a:lnTo>
                    <a:pt x="478" y="108"/>
                  </a:lnTo>
                  <a:lnTo>
                    <a:pt x="478" y="109"/>
                  </a:lnTo>
                  <a:lnTo>
                    <a:pt x="477" y="109"/>
                  </a:lnTo>
                  <a:lnTo>
                    <a:pt x="474" y="112"/>
                  </a:lnTo>
                  <a:lnTo>
                    <a:pt x="472" y="113"/>
                  </a:lnTo>
                  <a:lnTo>
                    <a:pt x="467" y="115"/>
                  </a:lnTo>
                  <a:lnTo>
                    <a:pt x="462" y="115"/>
                  </a:lnTo>
                  <a:lnTo>
                    <a:pt x="458" y="113"/>
                  </a:lnTo>
                  <a:lnTo>
                    <a:pt x="457" y="113"/>
                  </a:lnTo>
                  <a:lnTo>
                    <a:pt x="457" y="112"/>
                  </a:lnTo>
                  <a:lnTo>
                    <a:pt x="458" y="111"/>
                  </a:lnTo>
                  <a:lnTo>
                    <a:pt x="458" y="110"/>
                  </a:lnTo>
                  <a:lnTo>
                    <a:pt x="459" y="109"/>
                  </a:lnTo>
                  <a:lnTo>
                    <a:pt x="460" y="108"/>
                  </a:lnTo>
                  <a:lnTo>
                    <a:pt x="464" y="106"/>
                  </a:lnTo>
                  <a:lnTo>
                    <a:pt x="468" y="104"/>
                  </a:lnTo>
                  <a:lnTo>
                    <a:pt x="473" y="104"/>
                  </a:lnTo>
                  <a:lnTo>
                    <a:pt x="476" y="105"/>
                  </a:lnTo>
                  <a:lnTo>
                    <a:pt x="479" y="107"/>
                  </a:lnTo>
                  <a:lnTo>
                    <a:pt x="480" y="109"/>
                  </a:lnTo>
                  <a:lnTo>
                    <a:pt x="481" y="112"/>
                  </a:lnTo>
                  <a:lnTo>
                    <a:pt x="483" y="116"/>
                  </a:lnTo>
                  <a:lnTo>
                    <a:pt x="485" y="118"/>
                  </a:lnTo>
                  <a:lnTo>
                    <a:pt x="490" y="121"/>
                  </a:lnTo>
                  <a:lnTo>
                    <a:pt x="500" y="124"/>
                  </a:lnTo>
                  <a:lnTo>
                    <a:pt x="506" y="125"/>
                  </a:lnTo>
                  <a:lnTo>
                    <a:pt x="511" y="123"/>
                  </a:lnTo>
                  <a:lnTo>
                    <a:pt x="517" y="120"/>
                  </a:lnTo>
                  <a:lnTo>
                    <a:pt x="522" y="117"/>
                  </a:lnTo>
                  <a:lnTo>
                    <a:pt x="528" y="115"/>
                  </a:lnTo>
                  <a:lnTo>
                    <a:pt x="534" y="113"/>
                  </a:lnTo>
                  <a:lnTo>
                    <a:pt x="537" y="115"/>
                  </a:lnTo>
                  <a:lnTo>
                    <a:pt x="540" y="118"/>
                  </a:lnTo>
                  <a:lnTo>
                    <a:pt x="543" y="121"/>
                  </a:lnTo>
                  <a:lnTo>
                    <a:pt x="545" y="125"/>
                  </a:lnTo>
                  <a:lnTo>
                    <a:pt x="545" y="128"/>
                  </a:lnTo>
                  <a:lnTo>
                    <a:pt x="544" y="131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3"/>
                  </a:lnTo>
                  <a:lnTo>
                    <a:pt x="549" y="132"/>
                  </a:lnTo>
                  <a:lnTo>
                    <a:pt x="550" y="130"/>
                  </a:lnTo>
                  <a:lnTo>
                    <a:pt x="550" y="122"/>
                  </a:lnTo>
                  <a:lnTo>
                    <a:pt x="551" y="121"/>
                  </a:lnTo>
                  <a:lnTo>
                    <a:pt x="554" y="118"/>
                  </a:lnTo>
                  <a:lnTo>
                    <a:pt x="563" y="115"/>
                  </a:lnTo>
                  <a:lnTo>
                    <a:pt x="566" y="112"/>
                  </a:lnTo>
                  <a:lnTo>
                    <a:pt x="567" y="110"/>
                  </a:lnTo>
                  <a:lnTo>
                    <a:pt x="567" y="108"/>
                  </a:lnTo>
                  <a:lnTo>
                    <a:pt x="565" y="107"/>
                  </a:lnTo>
                  <a:lnTo>
                    <a:pt x="563" y="106"/>
                  </a:lnTo>
                  <a:lnTo>
                    <a:pt x="561" y="106"/>
                  </a:lnTo>
                  <a:lnTo>
                    <a:pt x="559" y="104"/>
                  </a:lnTo>
                  <a:lnTo>
                    <a:pt x="559" y="103"/>
                  </a:lnTo>
                  <a:lnTo>
                    <a:pt x="560" y="102"/>
                  </a:lnTo>
                  <a:lnTo>
                    <a:pt x="561" y="102"/>
                  </a:lnTo>
                  <a:lnTo>
                    <a:pt x="563" y="102"/>
                  </a:lnTo>
                  <a:lnTo>
                    <a:pt x="564" y="101"/>
                  </a:lnTo>
                  <a:lnTo>
                    <a:pt x="565" y="101"/>
                  </a:lnTo>
                  <a:lnTo>
                    <a:pt x="565" y="101"/>
                  </a:lnTo>
                  <a:lnTo>
                    <a:pt x="560" y="98"/>
                  </a:lnTo>
                  <a:lnTo>
                    <a:pt x="555" y="96"/>
                  </a:lnTo>
                  <a:lnTo>
                    <a:pt x="549" y="94"/>
                  </a:lnTo>
                  <a:lnTo>
                    <a:pt x="545" y="91"/>
                  </a:lnTo>
                  <a:lnTo>
                    <a:pt x="544" y="91"/>
                  </a:lnTo>
                  <a:lnTo>
                    <a:pt x="545" y="90"/>
                  </a:lnTo>
                  <a:lnTo>
                    <a:pt x="546" y="89"/>
                  </a:lnTo>
                  <a:lnTo>
                    <a:pt x="548" y="89"/>
                  </a:lnTo>
                  <a:lnTo>
                    <a:pt x="549" y="87"/>
                  </a:lnTo>
                  <a:lnTo>
                    <a:pt x="550" y="86"/>
                  </a:lnTo>
                  <a:lnTo>
                    <a:pt x="550" y="85"/>
                  </a:lnTo>
                  <a:lnTo>
                    <a:pt x="549" y="85"/>
                  </a:lnTo>
                  <a:lnTo>
                    <a:pt x="548" y="84"/>
                  </a:lnTo>
                  <a:lnTo>
                    <a:pt x="545" y="83"/>
                  </a:lnTo>
                  <a:lnTo>
                    <a:pt x="545" y="82"/>
                  </a:lnTo>
                  <a:lnTo>
                    <a:pt x="545" y="78"/>
                  </a:lnTo>
                  <a:lnTo>
                    <a:pt x="548" y="74"/>
                  </a:lnTo>
                  <a:lnTo>
                    <a:pt x="551" y="70"/>
                  </a:lnTo>
                  <a:lnTo>
                    <a:pt x="555" y="68"/>
                  </a:lnTo>
                  <a:lnTo>
                    <a:pt x="554" y="67"/>
                  </a:lnTo>
                  <a:lnTo>
                    <a:pt x="554" y="67"/>
                  </a:lnTo>
                  <a:lnTo>
                    <a:pt x="552" y="62"/>
                  </a:lnTo>
                  <a:lnTo>
                    <a:pt x="552" y="56"/>
                  </a:lnTo>
                  <a:lnTo>
                    <a:pt x="553" y="51"/>
                  </a:lnTo>
                  <a:lnTo>
                    <a:pt x="554" y="46"/>
                  </a:lnTo>
                  <a:lnTo>
                    <a:pt x="555" y="41"/>
                  </a:lnTo>
                  <a:lnTo>
                    <a:pt x="559" y="44"/>
                  </a:lnTo>
                  <a:lnTo>
                    <a:pt x="567" y="50"/>
                  </a:lnTo>
                  <a:lnTo>
                    <a:pt x="570" y="53"/>
                  </a:lnTo>
                  <a:lnTo>
                    <a:pt x="572" y="57"/>
                  </a:lnTo>
                  <a:lnTo>
                    <a:pt x="572" y="59"/>
                  </a:lnTo>
                  <a:lnTo>
                    <a:pt x="568" y="62"/>
                  </a:lnTo>
                  <a:lnTo>
                    <a:pt x="565" y="64"/>
                  </a:lnTo>
                  <a:lnTo>
                    <a:pt x="561" y="67"/>
                  </a:lnTo>
                  <a:lnTo>
                    <a:pt x="563" y="69"/>
                  </a:lnTo>
                  <a:lnTo>
                    <a:pt x="565" y="75"/>
                  </a:lnTo>
                  <a:lnTo>
                    <a:pt x="566" y="80"/>
                  </a:lnTo>
                  <a:lnTo>
                    <a:pt x="567" y="87"/>
                  </a:lnTo>
                  <a:lnTo>
                    <a:pt x="568" y="92"/>
                  </a:lnTo>
                  <a:lnTo>
                    <a:pt x="568" y="96"/>
                  </a:lnTo>
                  <a:lnTo>
                    <a:pt x="568" y="98"/>
                  </a:lnTo>
                  <a:lnTo>
                    <a:pt x="569" y="99"/>
                  </a:lnTo>
                  <a:lnTo>
                    <a:pt x="570" y="99"/>
                  </a:lnTo>
                  <a:lnTo>
                    <a:pt x="573" y="99"/>
                  </a:lnTo>
                  <a:lnTo>
                    <a:pt x="574" y="100"/>
                  </a:lnTo>
                  <a:lnTo>
                    <a:pt x="575" y="100"/>
                  </a:lnTo>
                  <a:lnTo>
                    <a:pt x="576" y="101"/>
                  </a:lnTo>
                  <a:lnTo>
                    <a:pt x="582" y="104"/>
                  </a:lnTo>
                  <a:lnTo>
                    <a:pt x="587" y="109"/>
                  </a:lnTo>
                  <a:lnTo>
                    <a:pt x="587" y="111"/>
                  </a:lnTo>
                  <a:lnTo>
                    <a:pt x="587" y="116"/>
                  </a:lnTo>
                  <a:lnTo>
                    <a:pt x="588" y="118"/>
                  </a:lnTo>
                  <a:lnTo>
                    <a:pt x="589" y="118"/>
                  </a:lnTo>
                  <a:lnTo>
                    <a:pt x="590" y="116"/>
                  </a:lnTo>
                  <a:lnTo>
                    <a:pt x="591" y="113"/>
                  </a:lnTo>
                  <a:lnTo>
                    <a:pt x="592" y="110"/>
                  </a:lnTo>
                  <a:lnTo>
                    <a:pt x="593" y="107"/>
                  </a:lnTo>
                  <a:lnTo>
                    <a:pt x="594" y="104"/>
                  </a:lnTo>
                  <a:lnTo>
                    <a:pt x="596" y="103"/>
                  </a:lnTo>
                  <a:lnTo>
                    <a:pt x="599" y="104"/>
                  </a:lnTo>
                  <a:lnTo>
                    <a:pt x="602" y="107"/>
                  </a:lnTo>
                  <a:lnTo>
                    <a:pt x="604" y="111"/>
                  </a:lnTo>
                  <a:lnTo>
                    <a:pt x="606" y="115"/>
                  </a:lnTo>
                  <a:lnTo>
                    <a:pt x="606" y="116"/>
                  </a:lnTo>
                  <a:lnTo>
                    <a:pt x="603" y="116"/>
                  </a:lnTo>
                  <a:lnTo>
                    <a:pt x="602" y="116"/>
                  </a:lnTo>
                  <a:lnTo>
                    <a:pt x="602" y="116"/>
                  </a:lnTo>
                  <a:lnTo>
                    <a:pt x="602" y="117"/>
                  </a:lnTo>
                  <a:lnTo>
                    <a:pt x="607" y="124"/>
                  </a:lnTo>
                  <a:lnTo>
                    <a:pt x="614" y="131"/>
                  </a:lnTo>
                  <a:lnTo>
                    <a:pt x="615" y="131"/>
                  </a:lnTo>
                  <a:lnTo>
                    <a:pt x="615" y="130"/>
                  </a:lnTo>
                  <a:lnTo>
                    <a:pt x="616" y="129"/>
                  </a:lnTo>
                  <a:lnTo>
                    <a:pt x="616" y="129"/>
                  </a:lnTo>
                  <a:lnTo>
                    <a:pt x="617" y="129"/>
                  </a:lnTo>
                  <a:lnTo>
                    <a:pt x="617" y="129"/>
                  </a:lnTo>
                  <a:lnTo>
                    <a:pt x="618" y="130"/>
                  </a:lnTo>
                  <a:lnTo>
                    <a:pt x="618" y="129"/>
                  </a:lnTo>
                  <a:lnTo>
                    <a:pt x="617" y="128"/>
                  </a:lnTo>
                  <a:lnTo>
                    <a:pt x="617" y="126"/>
                  </a:lnTo>
                  <a:lnTo>
                    <a:pt x="617" y="125"/>
                  </a:lnTo>
                  <a:lnTo>
                    <a:pt x="617" y="124"/>
                  </a:lnTo>
                  <a:lnTo>
                    <a:pt x="619" y="118"/>
                  </a:lnTo>
                  <a:lnTo>
                    <a:pt x="621" y="111"/>
                  </a:lnTo>
                  <a:lnTo>
                    <a:pt x="623" y="105"/>
                  </a:lnTo>
                  <a:lnTo>
                    <a:pt x="626" y="99"/>
                  </a:lnTo>
                  <a:lnTo>
                    <a:pt x="630" y="95"/>
                  </a:lnTo>
                  <a:lnTo>
                    <a:pt x="634" y="94"/>
                  </a:lnTo>
                  <a:lnTo>
                    <a:pt x="637" y="94"/>
                  </a:lnTo>
                  <a:lnTo>
                    <a:pt x="641" y="96"/>
                  </a:lnTo>
                  <a:lnTo>
                    <a:pt x="645" y="98"/>
                  </a:lnTo>
                  <a:lnTo>
                    <a:pt x="648" y="101"/>
                  </a:lnTo>
                  <a:lnTo>
                    <a:pt x="649" y="101"/>
                  </a:lnTo>
                  <a:lnTo>
                    <a:pt x="648" y="102"/>
                  </a:lnTo>
                  <a:lnTo>
                    <a:pt x="646" y="103"/>
                  </a:lnTo>
                  <a:lnTo>
                    <a:pt x="645" y="105"/>
                  </a:lnTo>
                  <a:lnTo>
                    <a:pt x="645" y="106"/>
                  </a:lnTo>
                  <a:lnTo>
                    <a:pt x="645" y="106"/>
                  </a:lnTo>
                  <a:lnTo>
                    <a:pt x="646" y="107"/>
                  </a:lnTo>
                  <a:lnTo>
                    <a:pt x="647" y="107"/>
                  </a:lnTo>
                  <a:lnTo>
                    <a:pt x="648" y="107"/>
                  </a:lnTo>
                  <a:lnTo>
                    <a:pt x="649" y="107"/>
                  </a:lnTo>
                  <a:lnTo>
                    <a:pt x="650" y="108"/>
                  </a:lnTo>
                  <a:lnTo>
                    <a:pt x="651" y="108"/>
                  </a:lnTo>
                  <a:lnTo>
                    <a:pt x="653" y="112"/>
                  </a:lnTo>
                  <a:lnTo>
                    <a:pt x="655" y="117"/>
                  </a:lnTo>
                  <a:lnTo>
                    <a:pt x="656" y="122"/>
                  </a:lnTo>
                  <a:lnTo>
                    <a:pt x="656" y="128"/>
                  </a:lnTo>
                  <a:lnTo>
                    <a:pt x="656" y="133"/>
                  </a:lnTo>
                  <a:lnTo>
                    <a:pt x="654" y="137"/>
                  </a:lnTo>
                  <a:lnTo>
                    <a:pt x="650" y="140"/>
                  </a:lnTo>
                  <a:lnTo>
                    <a:pt x="645" y="143"/>
                  </a:lnTo>
                  <a:lnTo>
                    <a:pt x="644" y="143"/>
                  </a:lnTo>
                  <a:lnTo>
                    <a:pt x="643" y="142"/>
                  </a:lnTo>
                  <a:lnTo>
                    <a:pt x="641" y="139"/>
                  </a:lnTo>
                  <a:lnTo>
                    <a:pt x="641" y="138"/>
                  </a:lnTo>
                  <a:lnTo>
                    <a:pt x="640" y="136"/>
                  </a:lnTo>
                  <a:lnTo>
                    <a:pt x="639" y="135"/>
                  </a:lnTo>
                  <a:lnTo>
                    <a:pt x="634" y="134"/>
                  </a:lnTo>
                  <a:lnTo>
                    <a:pt x="631" y="133"/>
                  </a:lnTo>
                  <a:lnTo>
                    <a:pt x="629" y="134"/>
                  </a:lnTo>
                  <a:lnTo>
                    <a:pt x="629" y="135"/>
                  </a:lnTo>
                  <a:lnTo>
                    <a:pt x="631" y="138"/>
                  </a:lnTo>
                  <a:lnTo>
                    <a:pt x="635" y="140"/>
                  </a:lnTo>
                  <a:lnTo>
                    <a:pt x="639" y="143"/>
                  </a:lnTo>
                  <a:lnTo>
                    <a:pt x="643" y="145"/>
                  </a:lnTo>
                  <a:lnTo>
                    <a:pt x="642" y="145"/>
                  </a:lnTo>
                  <a:lnTo>
                    <a:pt x="641" y="145"/>
                  </a:lnTo>
                  <a:lnTo>
                    <a:pt x="640" y="144"/>
                  </a:lnTo>
                  <a:lnTo>
                    <a:pt x="639" y="143"/>
                  </a:lnTo>
                  <a:lnTo>
                    <a:pt x="638" y="143"/>
                  </a:lnTo>
                  <a:lnTo>
                    <a:pt x="637" y="143"/>
                  </a:lnTo>
                  <a:lnTo>
                    <a:pt x="635" y="143"/>
                  </a:lnTo>
                  <a:lnTo>
                    <a:pt x="636" y="143"/>
                  </a:lnTo>
                  <a:lnTo>
                    <a:pt x="636" y="144"/>
                  </a:lnTo>
                  <a:lnTo>
                    <a:pt x="637" y="144"/>
                  </a:lnTo>
                  <a:lnTo>
                    <a:pt x="638" y="145"/>
                  </a:lnTo>
                  <a:lnTo>
                    <a:pt x="638" y="146"/>
                  </a:lnTo>
                  <a:lnTo>
                    <a:pt x="636" y="147"/>
                  </a:lnTo>
                  <a:lnTo>
                    <a:pt x="634" y="146"/>
                  </a:lnTo>
                  <a:lnTo>
                    <a:pt x="632" y="146"/>
                  </a:lnTo>
                  <a:lnTo>
                    <a:pt x="631" y="145"/>
                  </a:lnTo>
                  <a:lnTo>
                    <a:pt x="630" y="144"/>
                  </a:lnTo>
                  <a:lnTo>
                    <a:pt x="629" y="142"/>
                  </a:lnTo>
                  <a:lnTo>
                    <a:pt x="629" y="142"/>
                  </a:lnTo>
                  <a:lnTo>
                    <a:pt x="629" y="140"/>
                  </a:lnTo>
                  <a:lnTo>
                    <a:pt x="628" y="140"/>
                  </a:lnTo>
                  <a:lnTo>
                    <a:pt x="627" y="140"/>
                  </a:lnTo>
                  <a:lnTo>
                    <a:pt x="624" y="145"/>
                  </a:lnTo>
                  <a:lnTo>
                    <a:pt x="621" y="150"/>
                  </a:lnTo>
                  <a:lnTo>
                    <a:pt x="619" y="156"/>
                  </a:lnTo>
                  <a:lnTo>
                    <a:pt x="616" y="160"/>
                  </a:lnTo>
                  <a:lnTo>
                    <a:pt x="615" y="161"/>
                  </a:lnTo>
                  <a:lnTo>
                    <a:pt x="614" y="161"/>
                  </a:lnTo>
                  <a:lnTo>
                    <a:pt x="616" y="161"/>
                  </a:lnTo>
                  <a:lnTo>
                    <a:pt x="617" y="162"/>
                  </a:lnTo>
                  <a:lnTo>
                    <a:pt x="618" y="162"/>
                  </a:lnTo>
                  <a:lnTo>
                    <a:pt x="619" y="163"/>
                  </a:lnTo>
                  <a:lnTo>
                    <a:pt x="620" y="164"/>
                  </a:lnTo>
                  <a:lnTo>
                    <a:pt x="620" y="167"/>
                  </a:lnTo>
                  <a:lnTo>
                    <a:pt x="619" y="170"/>
                  </a:lnTo>
                  <a:lnTo>
                    <a:pt x="617" y="174"/>
                  </a:lnTo>
                  <a:lnTo>
                    <a:pt x="613" y="178"/>
                  </a:lnTo>
                  <a:lnTo>
                    <a:pt x="610" y="180"/>
                  </a:lnTo>
                  <a:lnTo>
                    <a:pt x="607" y="181"/>
                  </a:lnTo>
                  <a:lnTo>
                    <a:pt x="606" y="181"/>
                  </a:lnTo>
                  <a:lnTo>
                    <a:pt x="605" y="180"/>
                  </a:lnTo>
                  <a:lnTo>
                    <a:pt x="604" y="179"/>
                  </a:lnTo>
                  <a:lnTo>
                    <a:pt x="603" y="179"/>
                  </a:lnTo>
                  <a:lnTo>
                    <a:pt x="602" y="179"/>
                  </a:lnTo>
                  <a:lnTo>
                    <a:pt x="602" y="179"/>
                  </a:lnTo>
                  <a:lnTo>
                    <a:pt x="603" y="180"/>
                  </a:lnTo>
                  <a:lnTo>
                    <a:pt x="604" y="181"/>
                  </a:lnTo>
                  <a:lnTo>
                    <a:pt x="605" y="181"/>
                  </a:lnTo>
                  <a:lnTo>
                    <a:pt x="605" y="182"/>
                  </a:lnTo>
                  <a:lnTo>
                    <a:pt x="603" y="181"/>
                  </a:lnTo>
                  <a:lnTo>
                    <a:pt x="600" y="180"/>
                  </a:lnTo>
                  <a:lnTo>
                    <a:pt x="598" y="179"/>
                  </a:lnTo>
                  <a:lnTo>
                    <a:pt x="596" y="179"/>
                  </a:lnTo>
                  <a:lnTo>
                    <a:pt x="595" y="180"/>
                  </a:lnTo>
                  <a:lnTo>
                    <a:pt x="595" y="181"/>
                  </a:lnTo>
                  <a:lnTo>
                    <a:pt x="595" y="182"/>
                  </a:lnTo>
                  <a:lnTo>
                    <a:pt x="595" y="183"/>
                  </a:lnTo>
                  <a:lnTo>
                    <a:pt x="595" y="184"/>
                  </a:lnTo>
                  <a:lnTo>
                    <a:pt x="596" y="185"/>
                  </a:lnTo>
                  <a:lnTo>
                    <a:pt x="596" y="186"/>
                  </a:lnTo>
                  <a:lnTo>
                    <a:pt x="595" y="188"/>
                  </a:lnTo>
                  <a:lnTo>
                    <a:pt x="594" y="188"/>
                  </a:lnTo>
                  <a:lnTo>
                    <a:pt x="593" y="189"/>
                  </a:lnTo>
                  <a:lnTo>
                    <a:pt x="580" y="189"/>
                  </a:lnTo>
                  <a:lnTo>
                    <a:pt x="577" y="188"/>
                  </a:lnTo>
                  <a:lnTo>
                    <a:pt x="577" y="188"/>
                  </a:lnTo>
                  <a:lnTo>
                    <a:pt x="576" y="189"/>
                  </a:lnTo>
                  <a:lnTo>
                    <a:pt x="575" y="189"/>
                  </a:lnTo>
                  <a:lnTo>
                    <a:pt x="575" y="189"/>
                  </a:lnTo>
                  <a:lnTo>
                    <a:pt x="575" y="190"/>
                  </a:lnTo>
                  <a:lnTo>
                    <a:pt x="579" y="192"/>
                  </a:lnTo>
                  <a:lnTo>
                    <a:pt x="583" y="193"/>
                  </a:lnTo>
                  <a:lnTo>
                    <a:pt x="588" y="194"/>
                  </a:lnTo>
                  <a:lnTo>
                    <a:pt x="592" y="197"/>
                  </a:lnTo>
                  <a:lnTo>
                    <a:pt x="592" y="198"/>
                  </a:lnTo>
                  <a:lnTo>
                    <a:pt x="591" y="199"/>
                  </a:lnTo>
                  <a:lnTo>
                    <a:pt x="589" y="200"/>
                  </a:lnTo>
                  <a:lnTo>
                    <a:pt x="588" y="200"/>
                  </a:lnTo>
                  <a:lnTo>
                    <a:pt x="587" y="201"/>
                  </a:lnTo>
                  <a:lnTo>
                    <a:pt x="586" y="201"/>
                  </a:lnTo>
                  <a:lnTo>
                    <a:pt x="581" y="203"/>
                  </a:lnTo>
                  <a:lnTo>
                    <a:pt x="577" y="204"/>
                  </a:lnTo>
                  <a:lnTo>
                    <a:pt x="572" y="206"/>
                  </a:lnTo>
                  <a:lnTo>
                    <a:pt x="568" y="208"/>
                  </a:lnTo>
                  <a:lnTo>
                    <a:pt x="568" y="209"/>
                  </a:lnTo>
                  <a:lnTo>
                    <a:pt x="569" y="209"/>
                  </a:lnTo>
                  <a:lnTo>
                    <a:pt x="570" y="209"/>
                  </a:lnTo>
                  <a:lnTo>
                    <a:pt x="572" y="210"/>
                  </a:lnTo>
                  <a:lnTo>
                    <a:pt x="572" y="210"/>
                  </a:lnTo>
                  <a:lnTo>
                    <a:pt x="573" y="211"/>
                  </a:lnTo>
                  <a:lnTo>
                    <a:pt x="573" y="211"/>
                  </a:lnTo>
                  <a:lnTo>
                    <a:pt x="572" y="212"/>
                  </a:lnTo>
                  <a:lnTo>
                    <a:pt x="571" y="213"/>
                  </a:lnTo>
                  <a:lnTo>
                    <a:pt x="569" y="213"/>
                  </a:lnTo>
                  <a:lnTo>
                    <a:pt x="568" y="213"/>
                  </a:lnTo>
                  <a:lnTo>
                    <a:pt x="567" y="214"/>
                  </a:lnTo>
                  <a:lnTo>
                    <a:pt x="566" y="214"/>
                  </a:lnTo>
                  <a:lnTo>
                    <a:pt x="565" y="215"/>
                  </a:lnTo>
                  <a:lnTo>
                    <a:pt x="565" y="216"/>
                  </a:lnTo>
                  <a:lnTo>
                    <a:pt x="565" y="216"/>
                  </a:lnTo>
                  <a:lnTo>
                    <a:pt x="566" y="217"/>
                  </a:lnTo>
                  <a:lnTo>
                    <a:pt x="567" y="217"/>
                  </a:lnTo>
                  <a:lnTo>
                    <a:pt x="568" y="217"/>
                  </a:lnTo>
                  <a:lnTo>
                    <a:pt x="568" y="218"/>
                  </a:lnTo>
                  <a:lnTo>
                    <a:pt x="568" y="218"/>
                  </a:lnTo>
                  <a:lnTo>
                    <a:pt x="567" y="220"/>
                  </a:lnTo>
                  <a:lnTo>
                    <a:pt x="565" y="222"/>
                  </a:lnTo>
                  <a:lnTo>
                    <a:pt x="562" y="224"/>
                  </a:lnTo>
                  <a:lnTo>
                    <a:pt x="560" y="227"/>
                  </a:lnTo>
                  <a:lnTo>
                    <a:pt x="556" y="232"/>
                  </a:lnTo>
                  <a:lnTo>
                    <a:pt x="553" y="239"/>
                  </a:lnTo>
                  <a:lnTo>
                    <a:pt x="553" y="240"/>
                  </a:lnTo>
                  <a:lnTo>
                    <a:pt x="554" y="241"/>
                  </a:lnTo>
                  <a:lnTo>
                    <a:pt x="555" y="241"/>
                  </a:lnTo>
                  <a:lnTo>
                    <a:pt x="555" y="241"/>
                  </a:lnTo>
                  <a:lnTo>
                    <a:pt x="556" y="257"/>
                  </a:lnTo>
                  <a:lnTo>
                    <a:pt x="558" y="274"/>
                  </a:lnTo>
                  <a:lnTo>
                    <a:pt x="559" y="273"/>
                  </a:lnTo>
                  <a:lnTo>
                    <a:pt x="559" y="270"/>
                  </a:lnTo>
                  <a:lnTo>
                    <a:pt x="560" y="269"/>
                  </a:lnTo>
                  <a:lnTo>
                    <a:pt x="563" y="268"/>
                  </a:lnTo>
                  <a:lnTo>
                    <a:pt x="566" y="268"/>
                  </a:lnTo>
                  <a:lnTo>
                    <a:pt x="569" y="269"/>
                  </a:lnTo>
                  <a:lnTo>
                    <a:pt x="570" y="270"/>
                  </a:lnTo>
                  <a:lnTo>
                    <a:pt x="570" y="271"/>
                  </a:lnTo>
                  <a:lnTo>
                    <a:pt x="571" y="272"/>
                  </a:lnTo>
                  <a:lnTo>
                    <a:pt x="571" y="274"/>
                  </a:lnTo>
                  <a:lnTo>
                    <a:pt x="572" y="275"/>
                  </a:lnTo>
                  <a:lnTo>
                    <a:pt x="574" y="281"/>
                  </a:lnTo>
                  <a:lnTo>
                    <a:pt x="577" y="288"/>
                  </a:lnTo>
                  <a:lnTo>
                    <a:pt x="579" y="294"/>
                  </a:lnTo>
                  <a:lnTo>
                    <a:pt x="578" y="295"/>
                  </a:lnTo>
                  <a:lnTo>
                    <a:pt x="578" y="297"/>
                  </a:lnTo>
                  <a:lnTo>
                    <a:pt x="576" y="298"/>
                  </a:lnTo>
                  <a:lnTo>
                    <a:pt x="574" y="300"/>
                  </a:lnTo>
                  <a:lnTo>
                    <a:pt x="574" y="301"/>
                  </a:lnTo>
                  <a:lnTo>
                    <a:pt x="574" y="302"/>
                  </a:lnTo>
                  <a:lnTo>
                    <a:pt x="574" y="302"/>
                  </a:lnTo>
                  <a:lnTo>
                    <a:pt x="576" y="302"/>
                  </a:lnTo>
                  <a:lnTo>
                    <a:pt x="577" y="302"/>
                  </a:lnTo>
                  <a:lnTo>
                    <a:pt x="579" y="299"/>
                  </a:lnTo>
                  <a:lnTo>
                    <a:pt x="580" y="299"/>
                  </a:lnTo>
                  <a:lnTo>
                    <a:pt x="587" y="297"/>
                  </a:lnTo>
                  <a:lnTo>
                    <a:pt x="594" y="295"/>
                  </a:lnTo>
                  <a:lnTo>
                    <a:pt x="597" y="295"/>
                  </a:lnTo>
                  <a:lnTo>
                    <a:pt x="599" y="296"/>
                  </a:lnTo>
                  <a:lnTo>
                    <a:pt x="601" y="297"/>
                  </a:lnTo>
                  <a:lnTo>
                    <a:pt x="603" y="298"/>
                  </a:lnTo>
                  <a:lnTo>
                    <a:pt x="606" y="299"/>
                  </a:lnTo>
                  <a:lnTo>
                    <a:pt x="610" y="300"/>
                  </a:lnTo>
                  <a:lnTo>
                    <a:pt x="615" y="301"/>
                  </a:lnTo>
                  <a:lnTo>
                    <a:pt x="619" y="302"/>
                  </a:lnTo>
                  <a:lnTo>
                    <a:pt x="624" y="304"/>
                  </a:lnTo>
                  <a:lnTo>
                    <a:pt x="626" y="306"/>
                  </a:lnTo>
                  <a:lnTo>
                    <a:pt x="628" y="308"/>
                  </a:lnTo>
                  <a:lnTo>
                    <a:pt x="630" y="310"/>
                  </a:lnTo>
                  <a:lnTo>
                    <a:pt x="631" y="313"/>
                  </a:lnTo>
                  <a:lnTo>
                    <a:pt x="634" y="316"/>
                  </a:lnTo>
                  <a:lnTo>
                    <a:pt x="634" y="316"/>
                  </a:lnTo>
                  <a:lnTo>
                    <a:pt x="634" y="315"/>
                  </a:lnTo>
                  <a:lnTo>
                    <a:pt x="642" y="317"/>
                  </a:lnTo>
                  <a:lnTo>
                    <a:pt x="656" y="323"/>
                  </a:lnTo>
                  <a:lnTo>
                    <a:pt x="663" y="326"/>
                  </a:lnTo>
                  <a:lnTo>
                    <a:pt x="664" y="327"/>
                  </a:lnTo>
                  <a:lnTo>
                    <a:pt x="664" y="328"/>
                  </a:lnTo>
                  <a:lnTo>
                    <a:pt x="663" y="328"/>
                  </a:lnTo>
                  <a:lnTo>
                    <a:pt x="662" y="330"/>
                  </a:lnTo>
                  <a:lnTo>
                    <a:pt x="661" y="332"/>
                  </a:lnTo>
                  <a:lnTo>
                    <a:pt x="661" y="333"/>
                  </a:lnTo>
                  <a:lnTo>
                    <a:pt x="661" y="333"/>
                  </a:lnTo>
                  <a:lnTo>
                    <a:pt x="669" y="333"/>
                  </a:lnTo>
                  <a:lnTo>
                    <a:pt x="676" y="332"/>
                  </a:lnTo>
                  <a:lnTo>
                    <a:pt x="684" y="331"/>
                  </a:lnTo>
                  <a:lnTo>
                    <a:pt x="691" y="331"/>
                  </a:lnTo>
                  <a:lnTo>
                    <a:pt x="698" y="332"/>
                  </a:lnTo>
                  <a:lnTo>
                    <a:pt x="701" y="335"/>
                  </a:lnTo>
                  <a:lnTo>
                    <a:pt x="702" y="340"/>
                  </a:lnTo>
                  <a:lnTo>
                    <a:pt x="703" y="346"/>
                  </a:lnTo>
                  <a:lnTo>
                    <a:pt x="703" y="352"/>
                  </a:lnTo>
                  <a:lnTo>
                    <a:pt x="703" y="359"/>
                  </a:lnTo>
                  <a:lnTo>
                    <a:pt x="704" y="364"/>
                  </a:lnTo>
                  <a:lnTo>
                    <a:pt x="704" y="367"/>
                  </a:lnTo>
                  <a:lnTo>
                    <a:pt x="706" y="374"/>
                  </a:lnTo>
                  <a:lnTo>
                    <a:pt x="708" y="378"/>
                  </a:lnTo>
                  <a:lnTo>
                    <a:pt x="710" y="380"/>
                  </a:lnTo>
                  <a:lnTo>
                    <a:pt x="712" y="381"/>
                  </a:lnTo>
                  <a:lnTo>
                    <a:pt x="715" y="381"/>
                  </a:lnTo>
                  <a:lnTo>
                    <a:pt x="717" y="382"/>
                  </a:lnTo>
                  <a:lnTo>
                    <a:pt x="720" y="383"/>
                  </a:lnTo>
                  <a:lnTo>
                    <a:pt x="724" y="385"/>
                  </a:lnTo>
                  <a:lnTo>
                    <a:pt x="730" y="388"/>
                  </a:lnTo>
                  <a:lnTo>
                    <a:pt x="732" y="391"/>
                  </a:lnTo>
                  <a:lnTo>
                    <a:pt x="733" y="394"/>
                  </a:lnTo>
                  <a:lnTo>
                    <a:pt x="733" y="396"/>
                  </a:lnTo>
                  <a:lnTo>
                    <a:pt x="733" y="395"/>
                  </a:lnTo>
                  <a:lnTo>
                    <a:pt x="737" y="396"/>
                  </a:lnTo>
                  <a:lnTo>
                    <a:pt x="741" y="398"/>
                  </a:lnTo>
                  <a:lnTo>
                    <a:pt x="744" y="400"/>
                  </a:lnTo>
                  <a:lnTo>
                    <a:pt x="746" y="402"/>
                  </a:lnTo>
                  <a:lnTo>
                    <a:pt x="747" y="402"/>
                  </a:lnTo>
                  <a:lnTo>
                    <a:pt x="747" y="404"/>
                  </a:lnTo>
                  <a:lnTo>
                    <a:pt x="748" y="405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7" y="401"/>
                  </a:lnTo>
                  <a:lnTo>
                    <a:pt x="744" y="397"/>
                  </a:lnTo>
                  <a:lnTo>
                    <a:pt x="741" y="393"/>
                  </a:lnTo>
                  <a:lnTo>
                    <a:pt x="741" y="391"/>
                  </a:lnTo>
                  <a:lnTo>
                    <a:pt x="742" y="389"/>
                  </a:lnTo>
                  <a:lnTo>
                    <a:pt x="744" y="387"/>
                  </a:lnTo>
                  <a:lnTo>
                    <a:pt x="745" y="387"/>
                  </a:lnTo>
                  <a:lnTo>
                    <a:pt x="747" y="389"/>
                  </a:lnTo>
                  <a:lnTo>
                    <a:pt x="750" y="394"/>
                  </a:lnTo>
                  <a:lnTo>
                    <a:pt x="752" y="396"/>
                  </a:lnTo>
                  <a:lnTo>
                    <a:pt x="753" y="396"/>
                  </a:lnTo>
                  <a:lnTo>
                    <a:pt x="753" y="395"/>
                  </a:lnTo>
                  <a:lnTo>
                    <a:pt x="754" y="394"/>
                  </a:lnTo>
                  <a:lnTo>
                    <a:pt x="754" y="391"/>
                  </a:lnTo>
                  <a:lnTo>
                    <a:pt x="753" y="389"/>
                  </a:lnTo>
                  <a:lnTo>
                    <a:pt x="752" y="388"/>
                  </a:lnTo>
                  <a:lnTo>
                    <a:pt x="751" y="388"/>
                  </a:lnTo>
                  <a:lnTo>
                    <a:pt x="750" y="387"/>
                  </a:lnTo>
                  <a:lnTo>
                    <a:pt x="749" y="386"/>
                  </a:lnTo>
                  <a:lnTo>
                    <a:pt x="749" y="386"/>
                  </a:lnTo>
                  <a:lnTo>
                    <a:pt x="748" y="385"/>
                  </a:lnTo>
                  <a:lnTo>
                    <a:pt x="749" y="382"/>
                  </a:lnTo>
                  <a:lnTo>
                    <a:pt x="751" y="380"/>
                  </a:lnTo>
                  <a:lnTo>
                    <a:pt x="752" y="378"/>
                  </a:lnTo>
                  <a:lnTo>
                    <a:pt x="753" y="375"/>
                  </a:lnTo>
                  <a:lnTo>
                    <a:pt x="752" y="373"/>
                  </a:lnTo>
                  <a:lnTo>
                    <a:pt x="750" y="370"/>
                  </a:lnTo>
                  <a:lnTo>
                    <a:pt x="747" y="367"/>
                  </a:lnTo>
                  <a:lnTo>
                    <a:pt x="745" y="364"/>
                  </a:lnTo>
                  <a:lnTo>
                    <a:pt x="743" y="362"/>
                  </a:lnTo>
                  <a:lnTo>
                    <a:pt x="742" y="358"/>
                  </a:lnTo>
                  <a:lnTo>
                    <a:pt x="741" y="353"/>
                  </a:lnTo>
                  <a:lnTo>
                    <a:pt x="740" y="349"/>
                  </a:lnTo>
                  <a:lnTo>
                    <a:pt x="739" y="344"/>
                  </a:lnTo>
                  <a:lnTo>
                    <a:pt x="737" y="341"/>
                  </a:lnTo>
                  <a:lnTo>
                    <a:pt x="732" y="337"/>
                  </a:lnTo>
                  <a:lnTo>
                    <a:pt x="726" y="333"/>
                  </a:lnTo>
                  <a:lnTo>
                    <a:pt x="726" y="332"/>
                  </a:lnTo>
                  <a:lnTo>
                    <a:pt x="727" y="332"/>
                  </a:lnTo>
                  <a:lnTo>
                    <a:pt x="728" y="332"/>
                  </a:lnTo>
                  <a:lnTo>
                    <a:pt x="735" y="328"/>
                  </a:lnTo>
                  <a:lnTo>
                    <a:pt x="741" y="324"/>
                  </a:lnTo>
                  <a:lnTo>
                    <a:pt x="746" y="319"/>
                  </a:lnTo>
                  <a:lnTo>
                    <a:pt x="750" y="313"/>
                  </a:lnTo>
                  <a:lnTo>
                    <a:pt x="753" y="306"/>
                  </a:lnTo>
                  <a:lnTo>
                    <a:pt x="753" y="299"/>
                  </a:lnTo>
                  <a:lnTo>
                    <a:pt x="752" y="290"/>
                  </a:lnTo>
                  <a:lnTo>
                    <a:pt x="748" y="283"/>
                  </a:lnTo>
                  <a:lnTo>
                    <a:pt x="745" y="276"/>
                  </a:lnTo>
                  <a:lnTo>
                    <a:pt x="741" y="272"/>
                  </a:lnTo>
                  <a:lnTo>
                    <a:pt x="738" y="270"/>
                  </a:lnTo>
                  <a:lnTo>
                    <a:pt x="736" y="269"/>
                  </a:lnTo>
                  <a:lnTo>
                    <a:pt x="733" y="269"/>
                  </a:lnTo>
                  <a:lnTo>
                    <a:pt x="730" y="268"/>
                  </a:lnTo>
                  <a:lnTo>
                    <a:pt x="725" y="266"/>
                  </a:lnTo>
                  <a:lnTo>
                    <a:pt x="720" y="262"/>
                  </a:lnTo>
                  <a:lnTo>
                    <a:pt x="719" y="259"/>
                  </a:lnTo>
                  <a:lnTo>
                    <a:pt x="719" y="255"/>
                  </a:lnTo>
                  <a:lnTo>
                    <a:pt x="720" y="250"/>
                  </a:lnTo>
                  <a:lnTo>
                    <a:pt x="723" y="245"/>
                  </a:lnTo>
                  <a:lnTo>
                    <a:pt x="725" y="241"/>
                  </a:lnTo>
                  <a:lnTo>
                    <a:pt x="726" y="236"/>
                  </a:lnTo>
                  <a:lnTo>
                    <a:pt x="726" y="235"/>
                  </a:lnTo>
                  <a:lnTo>
                    <a:pt x="725" y="235"/>
                  </a:lnTo>
                  <a:lnTo>
                    <a:pt x="725" y="236"/>
                  </a:lnTo>
                  <a:lnTo>
                    <a:pt x="724" y="236"/>
                  </a:lnTo>
                  <a:lnTo>
                    <a:pt x="723" y="236"/>
                  </a:lnTo>
                  <a:lnTo>
                    <a:pt x="722" y="236"/>
                  </a:lnTo>
                  <a:lnTo>
                    <a:pt x="722" y="235"/>
                  </a:lnTo>
                  <a:lnTo>
                    <a:pt x="722" y="233"/>
                  </a:lnTo>
                  <a:lnTo>
                    <a:pt x="722" y="232"/>
                  </a:lnTo>
                  <a:lnTo>
                    <a:pt x="722" y="229"/>
                  </a:lnTo>
                  <a:lnTo>
                    <a:pt x="722" y="228"/>
                  </a:lnTo>
                  <a:lnTo>
                    <a:pt x="720" y="227"/>
                  </a:lnTo>
                  <a:lnTo>
                    <a:pt x="717" y="227"/>
                  </a:lnTo>
                  <a:lnTo>
                    <a:pt x="715" y="226"/>
                  </a:lnTo>
                  <a:lnTo>
                    <a:pt x="713" y="225"/>
                  </a:lnTo>
                  <a:lnTo>
                    <a:pt x="713" y="222"/>
                  </a:lnTo>
                  <a:lnTo>
                    <a:pt x="715" y="218"/>
                  </a:lnTo>
                  <a:lnTo>
                    <a:pt x="716" y="215"/>
                  </a:lnTo>
                  <a:lnTo>
                    <a:pt x="716" y="212"/>
                  </a:lnTo>
                  <a:lnTo>
                    <a:pt x="715" y="208"/>
                  </a:lnTo>
                  <a:lnTo>
                    <a:pt x="710" y="203"/>
                  </a:lnTo>
                  <a:lnTo>
                    <a:pt x="708" y="202"/>
                  </a:lnTo>
                  <a:lnTo>
                    <a:pt x="706" y="201"/>
                  </a:lnTo>
                  <a:lnTo>
                    <a:pt x="706" y="200"/>
                  </a:lnTo>
                  <a:lnTo>
                    <a:pt x="707" y="198"/>
                  </a:lnTo>
                  <a:lnTo>
                    <a:pt x="710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28" y="198"/>
                  </a:lnTo>
                  <a:lnTo>
                    <a:pt x="728" y="198"/>
                  </a:lnTo>
                  <a:lnTo>
                    <a:pt x="727" y="199"/>
                  </a:lnTo>
                  <a:lnTo>
                    <a:pt x="727" y="199"/>
                  </a:lnTo>
                  <a:lnTo>
                    <a:pt x="726" y="200"/>
                  </a:lnTo>
                  <a:lnTo>
                    <a:pt x="732" y="198"/>
                  </a:lnTo>
                  <a:lnTo>
                    <a:pt x="737" y="194"/>
                  </a:lnTo>
                  <a:lnTo>
                    <a:pt x="743" y="192"/>
                  </a:lnTo>
                  <a:lnTo>
                    <a:pt x="744" y="192"/>
                  </a:lnTo>
                  <a:lnTo>
                    <a:pt x="746" y="192"/>
                  </a:lnTo>
                  <a:lnTo>
                    <a:pt x="748" y="194"/>
                  </a:lnTo>
                  <a:lnTo>
                    <a:pt x="749" y="195"/>
                  </a:lnTo>
                  <a:lnTo>
                    <a:pt x="755" y="198"/>
                  </a:lnTo>
                  <a:lnTo>
                    <a:pt x="762" y="201"/>
                  </a:lnTo>
                  <a:lnTo>
                    <a:pt x="762" y="203"/>
                  </a:lnTo>
                  <a:lnTo>
                    <a:pt x="761" y="204"/>
                  </a:lnTo>
                  <a:lnTo>
                    <a:pt x="761" y="204"/>
                  </a:lnTo>
                  <a:lnTo>
                    <a:pt x="762" y="204"/>
                  </a:lnTo>
                  <a:lnTo>
                    <a:pt x="764" y="204"/>
                  </a:lnTo>
                  <a:lnTo>
                    <a:pt x="765" y="203"/>
                  </a:lnTo>
                  <a:lnTo>
                    <a:pt x="767" y="203"/>
                  </a:lnTo>
                  <a:lnTo>
                    <a:pt x="768" y="205"/>
                  </a:lnTo>
                  <a:lnTo>
                    <a:pt x="768" y="206"/>
                  </a:lnTo>
                  <a:lnTo>
                    <a:pt x="769" y="207"/>
                  </a:lnTo>
                  <a:lnTo>
                    <a:pt x="769" y="208"/>
                  </a:lnTo>
                  <a:lnTo>
                    <a:pt x="769" y="209"/>
                  </a:lnTo>
                  <a:lnTo>
                    <a:pt x="770" y="210"/>
                  </a:lnTo>
                  <a:lnTo>
                    <a:pt x="773" y="211"/>
                  </a:lnTo>
                  <a:lnTo>
                    <a:pt x="777" y="210"/>
                  </a:lnTo>
                  <a:lnTo>
                    <a:pt x="780" y="209"/>
                  </a:lnTo>
                  <a:lnTo>
                    <a:pt x="783" y="208"/>
                  </a:lnTo>
                  <a:lnTo>
                    <a:pt x="786" y="208"/>
                  </a:lnTo>
                  <a:lnTo>
                    <a:pt x="789" y="208"/>
                  </a:lnTo>
                  <a:lnTo>
                    <a:pt x="792" y="209"/>
                  </a:lnTo>
                  <a:lnTo>
                    <a:pt x="794" y="212"/>
                  </a:lnTo>
                  <a:lnTo>
                    <a:pt x="795" y="217"/>
                  </a:lnTo>
                  <a:lnTo>
                    <a:pt x="795" y="223"/>
                  </a:lnTo>
                  <a:lnTo>
                    <a:pt x="795" y="225"/>
                  </a:lnTo>
                  <a:lnTo>
                    <a:pt x="793" y="226"/>
                  </a:lnTo>
                  <a:lnTo>
                    <a:pt x="790" y="226"/>
                  </a:lnTo>
                  <a:lnTo>
                    <a:pt x="787" y="225"/>
                  </a:lnTo>
                  <a:lnTo>
                    <a:pt x="783" y="225"/>
                  </a:lnTo>
                  <a:lnTo>
                    <a:pt x="783" y="226"/>
                  </a:lnTo>
                  <a:lnTo>
                    <a:pt x="786" y="232"/>
                  </a:lnTo>
                  <a:lnTo>
                    <a:pt x="789" y="235"/>
                  </a:lnTo>
                  <a:lnTo>
                    <a:pt x="793" y="236"/>
                  </a:lnTo>
                  <a:lnTo>
                    <a:pt x="796" y="236"/>
                  </a:lnTo>
                  <a:lnTo>
                    <a:pt x="805" y="235"/>
                  </a:lnTo>
                  <a:lnTo>
                    <a:pt x="809" y="235"/>
                  </a:lnTo>
                  <a:lnTo>
                    <a:pt x="813" y="237"/>
                  </a:lnTo>
                  <a:lnTo>
                    <a:pt x="817" y="240"/>
                  </a:lnTo>
                  <a:lnTo>
                    <a:pt x="820" y="245"/>
                  </a:lnTo>
                  <a:lnTo>
                    <a:pt x="820" y="249"/>
                  </a:lnTo>
                  <a:lnTo>
                    <a:pt x="818" y="253"/>
                  </a:lnTo>
                  <a:lnTo>
                    <a:pt x="816" y="257"/>
                  </a:lnTo>
                  <a:lnTo>
                    <a:pt x="815" y="261"/>
                  </a:lnTo>
                  <a:lnTo>
                    <a:pt x="816" y="261"/>
                  </a:lnTo>
                  <a:lnTo>
                    <a:pt x="817" y="261"/>
                  </a:lnTo>
                  <a:lnTo>
                    <a:pt x="818" y="260"/>
                  </a:lnTo>
                  <a:lnTo>
                    <a:pt x="819" y="259"/>
                  </a:lnTo>
                  <a:lnTo>
                    <a:pt x="820" y="258"/>
                  </a:lnTo>
                  <a:lnTo>
                    <a:pt x="821" y="257"/>
                  </a:lnTo>
                  <a:lnTo>
                    <a:pt x="822" y="255"/>
                  </a:lnTo>
                  <a:lnTo>
                    <a:pt x="822" y="253"/>
                  </a:lnTo>
                  <a:lnTo>
                    <a:pt x="821" y="250"/>
                  </a:lnTo>
                  <a:lnTo>
                    <a:pt x="821" y="248"/>
                  </a:lnTo>
                  <a:lnTo>
                    <a:pt x="820" y="246"/>
                  </a:lnTo>
                  <a:lnTo>
                    <a:pt x="821" y="245"/>
                  </a:lnTo>
                  <a:lnTo>
                    <a:pt x="822" y="245"/>
                  </a:lnTo>
                  <a:lnTo>
                    <a:pt x="823" y="247"/>
                  </a:lnTo>
                  <a:lnTo>
                    <a:pt x="823" y="249"/>
                  </a:lnTo>
                  <a:lnTo>
                    <a:pt x="823" y="252"/>
                  </a:lnTo>
                  <a:lnTo>
                    <a:pt x="824" y="254"/>
                  </a:lnTo>
                  <a:lnTo>
                    <a:pt x="825" y="254"/>
                  </a:lnTo>
                  <a:lnTo>
                    <a:pt x="825" y="252"/>
                  </a:lnTo>
                  <a:lnTo>
                    <a:pt x="824" y="251"/>
                  </a:lnTo>
                  <a:lnTo>
                    <a:pt x="824" y="250"/>
                  </a:lnTo>
                  <a:lnTo>
                    <a:pt x="824" y="248"/>
                  </a:lnTo>
                  <a:lnTo>
                    <a:pt x="824" y="246"/>
                  </a:lnTo>
                  <a:lnTo>
                    <a:pt x="824" y="246"/>
                  </a:lnTo>
                  <a:lnTo>
                    <a:pt x="827" y="245"/>
                  </a:lnTo>
                  <a:lnTo>
                    <a:pt x="835" y="246"/>
                  </a:lnTo>
                  <a:lnTo>
                    <a:pt x="838" y="246"/>
                  </a:lnTo>
                  <a:lnTo>
                    <a:pt x="840" y="245"/>
                  </a:lnTo>
                  <a:lnTo>
                    <a:pt x="841" y="243"/>
                  </a:lnTo>
                  <a:lnTo>
                    <a:pt x="840" y="241"/>
                  </a:lnTo>
                  <a:lnTo>
                    <a:pt x="839" y="238"/>
                  </a:lnTo>
                  <a:lnTo>
                    <a:pt x="837" y="236"/>
                  </a:lnTo>
                  <a:lnTo>
                    <a:pt x="836" y="233"/>
                  </a:lnTo>
                  <a:lnTo>
                    <a:pt x="836" y="233"/>
                  </a:lnTo>
                  <a:lnTo>
                    <a:pt x="837" y="232"/>
                  </a:lnTo>
                  <a:lnTo>
                    <a:pt x="840" y="232"/>
                  </a:lnTo>
                  <a:lnTo>
                    <a:pt x="841" y="232"/>
                  </a:lnTo>
                  <a:lnTo>
                    <a:pt x="841" y="227"/>
                  </a:lnTo>
                  <a:lnTo>
                    <a:pt x="841" y="223"/>
                  </a:lnTo>
                  <a:lnTo>
                    <a:pt x="841" y="218"/>
                  </a:lnTo>
                  <a:lnTo>
                    <a:pt x="843" y="214"/>
                  </a:lnTo>
                  <a:lnTo>
                    <a:pt x="843" y="214"/>
                  </a:lnTo>
                  <a:lnTo>
                    <a:pt x="844" y="214"/>
                  </a:lnTo>
                  <a:lnTo>
                    <a:pt x="844" y="215"/>
                  </a:lnTo>
                  <a:lnTo>
                    <a:pt x="844" y="216"/>
                  </a:lnTo>
                  <a:lnTo>
                    <a:pt x="845" y="217"/>
                  </a:lnTo>
                  <a:lnTo>
                    <a:pt x="845" y="219"/>
                  </a:lnTo>
                  <a:lnTo>
                    <a:pt x="846" y="220"/>
                  </a:lnTo>
                  <a:lnTo>
                    <a:pt x="847" y="221"/>
                  </a:lnTo>
                  <a:lnTo>
                    <a:pt x="847" y="221"/>
                  </a:lnTo>
                  <a:lnTo>
                    <a:pt x="848" y="221"/>
                  </a:lnTo>
                  <a:lnTo>
                    <a:pt x="849" y="221"/>
                  </a:lnTo>
                  <a:lnTo>
                    <a:pt x="849" y="220"/>
                  </a:lnTo>
                  <a:lnTo>
                    <a:pt x="850" y="220"/>
                  </a:lnTo>
                  <a:lnTo>
                    <a:pt x="850" y="221"/>
                  </a:lnTo>
                  <a:lnTo>
                    <a:pt x="848" y="223"/>
                  </a:lnTo>
                  <a:lnTo>
                    <a:pt x="848" y="223"/>
                  </a:lnTo>
                  <a:lnTo>
                    <a:pt x="851" y="225"/>
                  </a:lnTo>
                  <a:lnTo>
                    <a:pt x="853" y="225"/>
                  </a:lnTo>
                  <a:lnTo>
                    <a:pt x="855" y="223"/>
                  </a:lnTo>
                  <a:lnTo>
                    <a:pt x="857" y="222"/>
                  </a:lnTo>
                  <a:lnTo>
                    <a:pt x="858" y="222"/>
                  </a:lnTo>
                  <a:lnTo>
                    <a:pt x="859" y="223"/>
                  </a:lnTo>
                  <a:lnTo>
                    <a:pt x="861" y="226"/>
                  </a:lnTo>
                  <a:lnTo>
                    <a:pt x="863" y="230"/>
                  </a:lnTo>
                  <a:lnTo>
                    <a:pt x="863" y="232"/>
                  </a:lnTo>
                  <a:lnTo>
                    <a:pt x="862" y="235"/>
                  </a:lnTo>
                  <a:lnTo>
                    <a:pt x="862" y="237"/>
                  </a:lnTo>
                  <a:lnTo>
                    <a:pt x="862" y="240"/>
                  </a:lnTo>
                  <a:lnTo>
                    <a:pt x="864" y="240"/>
                  </a:lnTo>
                  <a:lnTo>
                    <a:pt x="866" y="237"/>
                  </a:lnTo>
                  <a:lnTo>
                    <a:pt x="866" y="236"/>
                  </a:lnTo>
                  <a:lnTo>
                    <a:pt x="868" y="234"/>
                  </a:lnTo>
                  <a:lnTo>
                    <a:pt x="869" y="234"/>
                  </a:lnTo>
                  <a:lnTo>
                    <a:pt x="870" y="234"/>
                  </a:lnTo>
                  <a:lnTo>
                    <a:pt x="870" y="234"/>
                  </a:lnTo>
                  <a:lnTo>
                    <a:pt x="869" y="235"/>
                  </a:lnTo>
                  <a:lnTo>
                    <a:pt x="869" y="236"/>
                  </a:lnTo>
                  <a:lnTo>
                    <a:pt x="868" y="238"/>
                  </a:lnTo>
                  <a:lnTo>
                    <a:pt x="868" y="239"/>
                  </a:lnTo>
                  <a:lnTo>
                    <a:pt x="869" y="239"/>
                  </a:lnTo>
                  <a:lnTo>
                    <a:pt x="872" y="240"/>
                  </a:lnTo>
                  <a:lnTo>
                    <a:pt x="878" y="241"/>
                  </a:lnTo>
                  <a:lnTo>
                    <a:pt x="879" y="242"/>
                  </a:lnTo>
                  <a:lnTo>
                    <a:pt x="882" y="245"/>
                  </a:lnTo>
                  <a:lnTo>
                    <a:pt x="883" y="246"/>
                  </a:lnTo>
                  <a:lnTo>
                    <a:pt x="887" y="250"/>
                  </a:lnTo>
                  <a:lnTo>
                    <a:pt x="890" y="254"/>
                  </a:lnTo>
                  <a:lnTo>
                    <a:pt x="894" y="259"/>
                  </a:lnTo>
                  <a:lnTo>
                    <a:pt x="895" y="263"/>
                  </a:lnTo>
                  <a:lnTo>
                    <a:pt x="895" y="263"/>
                  </a:lnTo>
                  <a:lnTo>
                    <a:pt x="894" y="264"/>
                  </a:lnTo>
                  <a:lnTo>
                    <a:pt x="894" y="264"/>
                  </a:lnTo>
                  <a:lnTo>
                    <a:pt x="893" y="264"/>
                  </a:lnTo>
                  <a:lnTo>
                    <a:pt x="892" y="265"/>
                  </a:lnTo>
                  <a:lnTo>
                    <a:pt x="892" y="265"/>
                  </a:lnTo>
                  <a:lnTo>
                    <a:pt x="892" y="266"/>
                  </a:lnTo>
                  <a:lnTo>
                    <a:pt x="895" y="269"/>
                  </a:lnTo>
                  <a:lnTo>
                    <a:pt x="897" y="271"/>
                  </a:lnTo>
                  <a:lnTo>
                    <a:pt x="903" y="271"/>
                  </a:lnTo>
                  <a:lnTo>
                    <a:pt x="906" y="272"/>
                  </a:lnTo>
                  <a:lnTo>
                    <a:pt x="909" y="274"/>
                  </a:lnTo>
                  <a:lnTo>
                    <a:pt x="911" y="277"/>
                  </a:lnTo>
                  <a:lnTo>
                    <a:pt x="913" y="280"/>
                  </a:lnTo>
                  <a:lnTo>
                    <a:pt x="915" y="283"/>
                  </a:lnTo>
                  <a:lnTo>
                    <a:pt x="918" y="285"/>
                  </a:lnTo>
                  <a:lnTo>
                    <a:pt x="919" y="285"/>
                  </a:lnTo>
                  <a:lnTo>
                    <a:pt x="919" y="285"/>
                  </a:lnTo>
                  <a:lnTo>
                    <a:pt x="919" y="280"/>
                  </a:lnTo>
                  <a:lnTo>
                    <a:pt x="920" y="279"/>
                  </a:lnTo>
                  <a:lnTo>
                    <a:pt x="925" y="277"/>
                  </a:lnTo>
                  <a:lnTo>
                    <a:pt x="930" y="277"/>
                  </a:lnTo>
                  <a:lnTo>
                    <a:pt x="935" y="280"/>
                  </a:lnTo>
                  <a:lnTo>
                    <a:pt x="939" y="283"/>
                  </a:lnTo>
                  <a:lnTo>
                    <a:pt x="943" y="287"/>
                  </a:lnTo>
                  <a:lnTo>
                    <a:pt x="946" y="291"/>
                  </a:lnTo>
                  <a:lnTo>
                    <a:pt x="947" y="293"/>
                  </a:lnTo>
                  <a:lnTo>
                    <a:pt x="946" y="295"/>
                  </a:lnTo>
                  <a:lnTo>
                    <a:pt x="943" y="296"/>
                  </a:lnTo>
                  <a:lnTo>
                    <a:pt x="937" y="300"/>
                  </a:lnTo>
                  <a:lnTo>
                    <a:pt x="934" y="304"/>
                  </a:lnTo>
                  <a:lnTo>
                    <a:pt x="934" y="306"/>
                  </a:lnTo>
                  <a:lnTo>
                    <a:pt x="934" y="310"/>
                  </a:lnTo>
                  <a:lnTo>
                    <a:pt x="935" y="312"/>
                  </a:lnTo>
                  <a:lnTo>
                    <a:pt x="937" y="313"/>
                  </a:lnTo>
                  <a:lnTo>
                    <a:pt x="939" y="312"/>
                  </a:lnTo>
                  <a:lnTo>
                    <a:pt x="941" y="309"/>
                  </a:lnTo>
                  <a:lnTo>
                    <a:pt x="943" y="305"/>
                  </a:lnTo>
                  <a:lnTo>
                    <a:pt x="945" y="302"/>
                  </a:lnTo>
                  <a:lnTo>
                    <a:pt x="949" y="298"/>
                  </a:lnTo>
                  <a:lnTo>
                    <a:pt x="952" y="293"/>
                  </a:lnTo>
                  <a:lnTo>
                    <a:pt x="955" y="297"/>
                  </a:lnTo>
                  <a:lnTo>
                    <a:pt x="959" y="299"/>
                  </a:lnTo>
                  <a:lnTo>
                    <a:pt x="962" y="301"/>
                  </a:lnTo>
                  <a:lnTo>
                    <a:pt x="966" y="301"/>
                  </a:lnTo>
                  <a:lnTo>
                    <a:pt x="971" y="301"/>
                  </a:lnTo>
                  <a:lnTo>
                    <a:pt x="974" y="300"/>
                  </a:lnTo>
                  <a:lnTo>
                    <a:pt x="978" y="300"/>
                  </a:lnTo>
                  <a:lnTo>
                    <a:pt x="979" y="300"/>
                  </a:lnTo>
                  <a:lnTo>
                    <a:pt x="980" y="302"/>
                  </a:lnTo>
                  <a:lnTo>
                    <a:pt x="980" y="303"/>
                  </a:lnTo>
                  <a:lnTo>
                    <a:pt x="981" y="305"/>
                  </a:lnTo>
                  <a:lnTo>
                    <a:pt x="986" y="310"/>
                  </a:lnTo>
                  <a:lnTo>
                    <a:pt x="989" y="315"/>
                  </a:lnTo>
                  <a:lnTo>
                    <a:pt x="988" y="315"/>
                  </a:lnTo>
                  <a:lnTo>
                    <a:pt x="988" y="316"/>
                  </a:lnTo>
                  <a:lnTo>
                    <a:pt x="982" y="324"/>
                  </a:lnTo>
                  <a:lnTo>
                    <a:pt x="976" y="333"/>
                  </a:lnTo>
                  <a:lnTo>
                    <a:pt x="972" y="342"/>
                  </a:lnTo>
                  <a:lnTo>
                    <a:pt x="972" y="344"/>
                  </a:lnTo>
                  <a:lnTo>
                    <a:pt x="974" y="350"/>
                  </a:lnTo>
                  <a:lnTo>
                    <a:pt x="973" y="352"/>
                  </a:lnTo>
                  <a:lnTo>
                    <a:pt x="967" y="359"/>
                  </a:lnTo>
                  <a:lnTo>
                    <a:pt x="960" y="366"/>
                  </a:lnTo>
                  <a:lnTo>
                    <a:pt x="953" y="372"/>
                  </a:lnTo>
                  <a:lnTo>
                    <a:pt x="953" y="372"/>
                  </a:lnTo>
                  <a:lnTo>
                    <a:pt x="953" y="371"/>
                  </a:lnTo>
                  <a:lnTo>
                    <a:pt x="953" y="370"/>
                  </a:lnTo>
                  <a:lnTo>
                    <a:pt x="947" y="370"/>
                  </a:lnTo>
                  <a:lnTo>
                    <a:pt x="940" y="372"/>
                  </a:lnTo>
                  <a:lnTo>
                    <a:pt x="939" y="372"/>
                  </a:lnTo>
                  <a:lnTo>
                    <a:pt x="937" y="374"/>
                  </a:lnTo>
                  <a:lnTo>
                    <a:pt x="935" y="375"/>
                  </a:lnTo>
                  <a:lnTo>
                    <a:pt x="934" y="376"/>
                  </a:lnTo>
                  <a:lnTo>
                    <a:pt x="907" y="382"/>
                  </a:lnTo>
                  <a:lnTo>
                    <a:pt x="906" y="383"/>
                  </a:lnTo>
                  <a:lnTo>
                    <a:pt x="905" y="383"/>
                  </a:lnTo>
                  <a:lnTo>
                    <a:pt x="902" y="384"/>
                  </a:lnTo>
                  <a:lnTo>
                    <a:pt x="899" y="389"/>
                  </a:lnTo>
                  <a:lnTo>
                    <a:pt x="897" y="394"/>
                  </a:lnTo>
                  <a:lnTo>
                    <a:pt x="897" y="397"/>
                  </a:lnTo>
                  <a:lnTo>
                    <a:pt x="898" y="399"/>
                  </a:lnTo>
                  <a:lnTo>
                    <a:pt x="899" y="401"/>
                  </a:lnTo>
                  <a:lnTo>
                    <a:pt x="898" y="404"/>
                  </a:lnTo>
                  <a:lnTo>
                    <a:pt x="896" y="406"/>
                  </a:lnTo>
                  <a:lnTo>
                    <a:pt x="893" y="407"/>
                  </a:lnTo>
                  <a:lnTo>
                    <a:pt x="890" y="408"/>
                  </a:lnTo>
                  <a:lnTo>
                    <a:pt x="888" y="410"/>
                  </a:lnTo>
                  <a:lnTo>
                    <a:pt x="886" y="413"/>
                  </a:lnTo>
                  <a:lnTo>
                    <a:pt x="883" y="419"/>
                  </a:lnTo>
                  <a:lnTo>
                    <a:pt x="880" y="433"/>
                  </a:lnTo>
                  <a:lnTo>
                    <a:pt x="879" y="433"/>
                  </a:lnTo>
                  <a:lnTo>
                    <a:pt x="875" y="443"/>
                  </a:lnTo>
                  <a:lnTo>
                    <a:pt x="872" y="453"/>
                  </a:lnTo>
                  <a:lnTo>
                    <a:pt x="869" y="463"/>
                  </a:lnTo>
                  <a:lnTo>
                    <a:pt x="870" y="464"/>
                  </a:lnTo>
                  <a:lnTo>
                    <a:pt x="872" y="463"/>
                  </a:lnTo>
                  <a:lnTo>
                    <a:pt x="874" y="461"/>
                  </a:lnTo>
                  <a:lnTo>
                    <a:pt x="876" y="458"/>
                  </a:lnTo>
                  <a:lnTo>
                    <a:pt x="878" y="456"/>
                  </a:lnTo>
                  <a:lnTo>
                    <a:pt x="880" y="451"/>
                  </a:lnTo>
                  <a:lnTo>
                    <a:pt x="882" y="446"/>
                  </a:lnTo>
                  <a:lnTo>
                    <a:pt x="883" y="440"/>
                  </a:lnTo>
                  <a:lnTo>
                    <a:pt x="884" y="435"/>
                  </a:lnTo>
                  <a:lnTo>
                    <a:pt x="887" y="429"/>
                  </a:lnTo>
                  <a:lnTo>
                    <a:pt x="891" y="423"/>
                  </a:lnTo>
                  <a:lnTo>
                    <a:pt x="896" y="416"/>
                  </a:lnTo>
                  <a:lnTo>
                    <a:pt x="902" y="411"/>
                  </a:lnTo>
                  <a:lnTo>
                    <a:pt x="908" y="406"/>
                  </a:lnTo>
                  <a:lnTo>
                    <a:pt x="915" y="402"/>
                  </a:lnTo>
                  <a:lnTo>
                    <a:pt x="922" y="399"/>
                  </a:lnTo>
                  <a:lnTo>
                    <a:pt x="929" y="399"/>
                  </a:lnTo>
                  <a:lnTo>
                    <a:pt x="935" y="401"/>
                  </a:lnTo>
                  <a:lnTo>
                    <a:pt x="938" y="404"/>
                  </a:lnTo>
                  <a:lnTo>
                    <a:pt x="939" y="407"/>
                  </a:lnTo>
                  <a:lnTo>
                    <a:pt x="939" y="410"/>
                  </a:lnTo>
                  <a:lnTo>
                    <a:pt x="938" y="414"/>
                  </a:lnTo>
                  <a:lnTo>
                    <a:pt x="936" y="417"/>
                  </a:lnTo>
                  <a:lnTo>
                    <a:pt x="934" y="420"/>
                  </a:lnTo>
                  <a:lnTo>
                    <a:pt x="932" y="422"/>
                  </a:lnTo>
                  <a:lnTo>
                    <a:pt x="930" y="422"/>
                  </a:lnTo>
                  <a:lnTo>
                    <a:pt x="928" y="421"/>
                  </a:lnTo>
                  <a:lnTo>
                    <a:pt x="925" y="420"/>
                  </a:lnTo>
                  <a:lnTo>
                    <a:pt x="923" y="420"/>
                  </a:lnTo>
                  <a:lnTo>
                    <a:pt x="920" y="421"/>
                  </a:lnTo>
                  <a:lnTo>
                    <a:pt x="917" y="422"/>
                  </a:lnTo>
                  <a:lnTo>
                    <a:pt x="915" y="424"/>
                  </a:lnTo>
                  <a:lnTo>
                    <a:pt x="914" y="427"/>
                  </a:lnTo>
                  <a:lnTo>
                    <a:pt x="916" y="428"/>
                  </a:lnTo>
                  <a:lnTo>
                    <a:pt x="918" y="427"/>
                  </a:lnTo>
                  <a:lnTo>
                    <a:pt x="921" y="426"/>
                  </a:lnTo>
                  <a:lnTo>
                    <a:pt x="924" y="425"/>
                  </a:lnTo>
                  <a:lnTo>
                    <a:pt x="926" y="425"/>
                  </a:lnTo>
                  <a:lnTo>
                    <a:pt x="930" y="428"/>
                  </a:lnTo>
                  <a:lnTo>
                    <a:pt x="932" y="432"/>
                  </a:lnTo>
                  <a:lnTo>
                    <a:pt x="935" y="436"/>
                  </a:lnTo>
                  <a:lnTo>
                    <a:pt x="938" y="439"/>
                  </a:lnTo>
                  <a:lnTo>
                    <a:pt x="941" y="438"/>
                  </a:lnTo>
                  <a:lnTo>
                    <a:pt x="943" y="437"/>
                  </a:lnTo>
                  <a:lnTo>
                    <a:pt x="944" y="437"/>
                  </a:lnTo>
                  <a:lnTo>
                    <a:pt x="949" y="441"/>
                  </a:lnTo>
                  <a:lnTo>
                    <a:pt x="951" y="445"/>
                  </a:lnTo>
                  <a:lnTo>
                    <a:pt x="951" y="448"/>
                  </a:lnTo>
                  <a:lnTo>
                    <a:pt x="951" y="449"/>
                  </a:lnTo>
                  <a:lnTo>
                    <a:pt x="951" y="451"/>
                  </a:lnTo>
                  <a:lnTo>
                    <a:pt x="951" y="452"/>
                  </a:lnTo>
                  <a:lnTo>
                    <a:pt x="951" y="452"/>
                  </a:lnTo>
                  <a:lnTo>
                    <a:pt x="953" y="453"/>
                  </a:lnTo>
                  <a:lnTo>
                    <a:pt x="957" y="454"/>
                  </a:lnTo>
                  <a:lnTo>
                    <a:pt x="955" y="454"/>
                  </a:lnTo>
                  <a:lnTo>
                    <a:pt x="953" y="455"/>
                  </a:lnTo>
                  <a:lnTo>
                    <a:pt x="952" y="455"/>
                  </a:lnTo>
                  <a:lnTo>
                    <a:pt x="950" y="457"/>
                  </a:lnTo>
                  <a:lnTo>
                    <a:pt x="949" y="460"/>
                  </a:lnTo>
                  <a:lnTo>
                    <a:pt x="948" y="463"/>
                  </a:lnTo>
                  <a:lnTo>
                    <a:pt x="948" y="467"/>
                  </a:lnTo>
                  <a:lnTo>
                    <a:pt x="948" y="471"/>
                  </a:lnTo>
                  <a:lnTo>
                    <a:pt x="947" y="474"/>
                  </a:lnTo>
                  <a:lnTo>
                    <a:pt x="946" y="475"/>
                  </a:lnTo>
                  <a:lnTo>
                    <a:pt x="941" y="475"/>
                  </a:lnTo>
                  <a:lnTo>
                    <a:pt x="938" y="476"/>
                  </a:lnTo>
                  <a:lnTo>
                    <a:pt x="935" y="477"/>
                  </a:lnTo>
                  <a:lnTo>
                    <a:pt x="932" y="478"/>
                  </a:lnTo>
                  <a:lnTo>
                    <a:pt x="930" y="481"/>
                  </a:lnTo>
                  <a:lnTo>
                    <a:pt x="930" y="483"/>
                  </a:lnTo>
                  <a:lnTo>
                    <a:pt x="931" y="485"/>
                  </a:lnTo>
                  <a:lnTo>
                    <a:pt x="933" y="488"/>
                  </a:lnTo>
                  <a:lnTo>
                    <a:pt x="933" y="490"/>
                  </a:lnTo>
                  <a:lnTo>
                    <a:pt x="932" y="494"/>
                  </a:lnTo>
                  <a:lnTo>
                    <a:pt x="929" y="497"/>
                  </a:lnTo>
                  <a:lnTo>
                    <a:pt x="925" y="499"/>
                  </a:lnTo>
                  <a:lnTo>
                    <a:pt x="923" y="499"/>
                  </a:lnTo>
                  <a:lnTo>
                    <a:pt x="922" y="498"/>
                  </a:lnTo>
                  <a:lnTo>
                    <a:pt x="920" y="497"/>
                  </a:lnTo>
                  <a:lnTo>
                    <a:pt x="919" y="497"/>
                  </a:lnTo>
                  <a:lnTo>
                    <a:pt x="919" y="498"/>
                  </a:lnTo>
                  <a:lnTo>
                    <a:pt x="917" y="501"/>
                  </a:lnTo>
                  <a:lnTo>
                    <a:pt x="915" y="507"/>
                  </a:lnTo>
                  <a:lnTo>
                    <a:pt x="914" y="509"/>
                  </a:lnTo>
                  <a:lnTo>
                    <a:pt x="912" y="510"/>
                  </a:lnTo>
                  <a:lnTo>
                    <a:pt x="910" y="510"/>
                  </a:lnTo>
                  <a:lnTo>
                    <a:pt x="909" y="510"/>
                  </a:lnTo>
                  <a:lnTo>
                    <a:pt x="908" y="510"/>
                  </a:lnTo>
                  <a:lnTo>
                    <a:pt x="907" y="511"/>
                  </a:lnTo>
                  <a:lnTo>
                    <a:pt x="906" y="511"/>
                  </a:lnTo>
                  <a:lnTo>
                    <a:pt x="906" y="512"/>
                  </a:lnTo>
                  <a:lnTo>
                    <a:pt x="907" y="513"/>
                  </a:lnTo>
                  <a:lnTo>
                    <a:pt x="907" y="516"/>
                  </a:lnTo>
                  <a:lnTo>
                    <a:pt x="905" y="521"/>
                  </a:lnTo>
                  <a:lnTo>
                    <a:pt x="900" y="531"/>
                  </a:lnTo>
                  <a:lnTo>
                    <a:pt x="898" y="535"/>
                  </a:lnTo>
                  <a:lnTo>
                    <a:pt x="898" y="540"/>
                  </a:lnTo>
                  <a:lnTo>
                    <a:pt x="900" y="546"/>
                  </a:lnTo>
                  <a:lnTo>
                    <a:pt x="900" y="547"/>
                  </a:lnTo>
                  <a:lnTo>
                    <a:pt x="901" y="547"/>
                  </a:lnTo>
                  <a:lnTo>
                    <a:pt x="902" y="547"/>
                  </a:lnTo>
                  <a:lnTo>
                    <a:pt x="903" y="548"/>
                  </a:lnTo>
                  <a:lnTo>
                    <a:pt x="904" y="549"/>
                  </a:lnTo>
                  <a:lnTo>
                    <a:pt x="904" y="549"/>
                  </a:lnTo>
                  <a:lnTo>
                    <a:pt x="901" y="559"/>
                  </a:lnTo>
                  <a:lnTo>
                    <a:pt x="898" y="565"/>
                  </a:lnTo>
                  <a:lnTo>
                    <a:pt x="895" y="568"/>
                  </a:lnTo>
                  <a:lnTo>
                    <a:pt x="892" y="571"/>
                  </a:lnTo>
                  <a:lnTo>
                    <a:pt x="890" y="571"/>
                  </a:lnTo>
                  <a:lnTo>
                    <a:pt x="886" y="572"/>
                  </a:lnTo>
                  <a:lnTo>
                    <a:pt x="882" y="573"/>
                  </a:lnTo>
                  <a:lnTo>
                    <a:pt x="879" y="574"/>
                  </a:lnTo>
                  <a:lnTo>
                    <a:pt x="875" y="577"/>
                  </a:lnTo>
                  <a:lnTo>
                    <a:pt x="870" y="582"/>
                  </a:lnTo>
                  <a:lnTo>
                    <a:pt x="866" y="588"/>
                  </a:lnTo>
                  <a:lnTo>
                    <a:pt x="863" y="594"/>
                  </a:lnTo>
                  <a:lnTo>
                    <a:pt x="863" y="594"/>
                  </a:lnTo>
                  <a:lnTo>
                    <a:pt x="868" y="594"/>
                  </a:lnTo>
                  <a:lnTo>
                    <a:pt x="868" y="595"/>
                  </a:lnTo>
                  <a:lnTo>
                    <a:pt x="869" y="600"/>
                  </a:lnTo>
                  <a:lnTo>
                    <a:pt x="869" y="606"/>
                  </a:lnTo>
                  <a:lnTo>
                    <a:pt x="868" y="613"/>
                  </a:lnTo>
                  <a:lnTo>
                    <a:pt x="867" y="619"/>
                  </a:lnTo>
                  <a:lnTo>
                    <a:pt x="865" y="624"/>
                  </a:lnTo>
                  <a:lnTo>
                    <a:pt x="862" y="627"/>
                  </a:lnTo>
                  <a:lnTo>
                    <a:pt x="855" y="629"/>
                  </a:lnTo>
                  <a:lnTo>
                    <a:pt x="858" y="631"/>
                  </a:lnTo>
                  <a:lnTo>
                    <a:pt x="860" y="634"/>
                  </a:lnTo>
                  <a:lnTo>
                    <a:pt x="861" y="637"/>
                  </a:lnTo>
                  <a:lnTo>
                    <a:pt x="861" y="641"/>
                  </a:lnTo>
                  <a:lnTo>
                    <a:pt x="860" y="644"/>
                  </a:lnTo>
                  <a:lnTo>
                    <a:pt x="858" y="647"/>
                  </a:lnTo>
                  <a:lnTo>
                    <a:pt x="857" y="654"/>
                  </a:lnTo>
                  <a:lnTo>
                    <a:pt x="854" y="663"/>
                  </a:lnTo>
                  <a:lnTo>
                    <a:pt x="853" y="666"/>
                  </a:lnTo>
                  <a:lnTo>
                    <a:pt x="853" y="667"/>
                  </a:lnTo>
                  <a:lnTo>
                    <a:pt x="849" y="661"/>
                  </a:lnTo>
                  <a:lnTo>
                    <a:pt x="846" y="654"/>
                  </a:lnTo>
                  <a:lnTo>
                    <a:pt x="844" y="647"/>
                  </a:lnTo>
                  <a:lnTo>
                    <a:pt x="843" y="640"/>
                  </a:lnTo>
                  <a:lnTo>
                    <a:pt x="843" y="640"/>
                  </a:lnTo>
                  <a:lnTo>
                    <a:pt x="844" y="639"/>
                  </a:lnTo>
                  <a:lnTo>
                    <a:pt x="845" y="639"/>
                  </a:lnTo>
                  <a:lnTo>
                    <a:pt x="846" y="639"/>
                  </a:lnTo>
                  <a:lnTo>
                    <a:pt x="847" y="637"/>
                  </a:lnTo>
                  <a:lnTo>
                    <a:pt x="847" y="637"/>
                  </a:lnTo>
                  <a:lnTo>
                    <a:pt x="844" y="634"/>
                  </a:lnTo>
                  <a:lnTo>
                    <a:pt x="837" y="628"/>
                  </a:lnTo>
                  <a:lnTo>
                    <a:pt x="837" y="629"/>
                  </a:lnTo>
                  <a:lnTo>
                    <a:pt x="838" y="630"/>
                  </a:lnTo>
                  <a:lnTo>
                    <a:pt x="840" y="636"/>
                  </a:lnTo>
                  <a:lnTo>
                    <a:pt x="841" y="643"/>
                  </a:lnTo>
                  <a:lnTo>
                    <a:pt x="842" y="644"/>
                  </a:lnTo>
                  <a:lnTo>
                    <a:pt x="843" y="645"/>
                  </a:lnTo>
                  <a:lnTo>
                    <a:pt x="844" y="648"/>
                  </a:lnTo>
                  <a:lnTo>
                    <a:pt x="844" y="649"/>
                  </a:lnTo>
                  <a:lnTo>
                    <a:pt x="844" y="649"/>
                  </a:lnTo>
                  <a:lnTo>
                    <a:pt x="840" y="649"/>
                  </a:lnTo>
                  <a:lnTo>
                    <a:pt x="837" y="649"/>
                  </a:lnTo>
                  <a:lnTo>
                    <a:pt x="839" y="654"/>
                  </a:lnTo>
                  <a:lnTo>
                    <a:pt x="842" y="658"/>
                  </a:lnTo>
                  <a:lnTo>
                    <a:pt x="843" y="659"/>
                  </a:lnTo>
                  <a:lnTo>
                    <a:pt x="846" y="659"/>
                  </a:lnTo>
                  <a:lnTo>
                    <a:pt x="843" y="660"/>
                  </a:lnTo>
                  <a:lnTo>
                    <a:pt x="840" y="661"/>
                  </a:lnTo>
                  <a:lnTo>
                    <a:pt x="836" y="662"/>
                  </a:lnTo>
                  <a:lnTo>
                    <a:pt x="833" y="663"/>
                  </a:lnTo>
                  <a:lnTo>
                    <a:pt x="832" y="665"/>
                  </a:lnTo>
                  <a:lnTo>
                    <a:pt x="832" y="667"/>
                  </a:lnTo>
                  <a:lnTo>
                    <a:pt x="835" y="671"/>
                  </a:lnTo>
                  <a:lnTo>
                    <a:pt x="840" y="672"/>
                  </a:lnTo>
                  <a:lnTo>
                    <a:pt x="845" y="674"/>
                  </a:lnTo>
                  <a:lnTo>
                    <a:pt x="851" y="675"/>
                  </a:lnTo>
                  <a:lnTo>
                    <a:pt x="855" y="677"/>
                  </a:lnTo>
                  <a:lnTo>
                    <a:pt x="857" y="680"/>
                  </a:lnTo>
                  <a:lnTo>
                    <a:pt x="859" y="683"/>
                  </a:lnTo>
                  <a:lnTo>
                    <a:pt x="860" y="686"/>
                  </a:lnTo>
                  <a:lnTo>
                    <a:pt x="859" y="688"/>
                  </a:lnTo>
                  <a:lnTo>
                    <a:pt x="857" y="690"/>
                  </a:lnTo>
                  <a:lnTo>
                    <a:pt x="848" y="691"/>
                  </a:lnTo>
                  <a:lnTo>
                    <a:pt x="845" y="693"/>
                  </a:lnTo>
                  <a:lnTo>
                    <a:pt x="845" y="694"/>
                  </a:lnTo>
                  <a:lnTo>
                    <a:pt x="846" y="694"/>
                  </a:lnTo>
                  <a:lnTo>
                    <a:pt x="848" y="693"/>
                  </a:lnTo>
                  <a:lnTo>
                    <a:pt x="851" y="692"/>
                  </a:lnTo>
                  <a:lnTo>
                    <a:pt x="854" y="691"/>
                  </a:lnTo>
                  <a:lnTo>
                    <a:pt x="856" y="691"/>
                  </a:lnTo>
                  <a:lnTo>
                    <a:pt x="858" y="692"/>
                  </a:lnTo>
                  <a:lnTo>
                    <a:pt x="860" y="694"/>
                  </a:lnTo>
                  <a:lnTo>
                    <a:pt x="861" y="695"/>
                  </a:lnTo>
                  <a:lnTo>
                    <a:pt x="861" y="697"/>
                  </a:lnTo>
                  <a:lnTo>
                    <a:pt x="860" y="700"/>
                  </a:lnTo>
                  <a:lnTo>
                    <a:pt x="858" y="703"/>
                  </a:lnTo>
                  <a:lnTo>
                    <a:pt x="856" y="704"/>
                  </a:lnTo>
                  <a:lnTo>
                    <a:pt x="855" y="704"/>
                  </a:lnTo>
                  <a:lnTo>
                    <a:pt x="854" y="704"/>
                  </a:lnTo>
                  <a:lnTo>
                    <a:pt x="853" y="705"/>
                  </a:lnTo>
                  <a:lnTo>
                    <a:pt x="852" y="705"/>
                  </a:lnTo>
                  <a:lnTo>
                    <a:pt x="851" y="706"/>
                  </a:lnTo>
                  <a:lnTo>
                    <a:pt x="852" y="707"/>
                  </a:lnTo>
                  <a:lnTo>
                    <a:pt x="852" y="709"/>
                  </a:lnTo>
                  <a:lnTo>
                    <a:pt x="854" y="711"/>
                  </a:lnTo>
                  <a:lnTo>
                    <a:pt x="855" y="713"/>
                  </a:lnTo>
                  <a:lnTo>
                    <a:pt x="855" y="714"/>
                  </a:lnTo>
                  <a:lnTo>
                    <a:pt x="851" y="718"/>
                  </a:lnTo>
                  <a:lnTo>
                    <a:pt x="846" y="721"/>
                  </a:lnTo>
                  <a:lnTo>
                    <a:pt x="840" y="723"/>
                  </a:lnTo>
                  <a:lnTo>
                    <a:pt x="840" y="723"/>
                  </a:lnTo>
                  <a:lnTo>
                    <a:pt x="839" y="723"/>
                  </a:lnTo>
                  <a:lnTo>
                    <a:pt x="839" y="722"/>
                  </a:lnTo>
                  <a:lnTo>
                    <a:pt x="839" y="720"/>
                  </a:lnTo>
                  <a:lnTo>
                    <a:pt x="838" y="720"/>
                  </a:lnTo>
                  <a:lnTo>
                    <a:pt x="838" y="719"/>
                  </a:lnTo>
                  <a:lnTo>
                    <a:pt x="838" y="719"/>
                  </a:lnTo>
                  <a:lnTo>
                    <a:pt x="833" y="726"/>
                  </a:lnTo>
                  <a:lnTo>
                    <a:pt x="828" y="733"/>
                  </a:lnTo>
                  <a:lnTo>
                    <a:pt x="823" y="741"/>
                  </a:lnTo>
                  <a:lnTo>
                    <a:pt x="821" y="742"/>
                  </a:lnTo>
                  <a:lnTo>
                    <a:pt x="820" y="744"/>
                  </a:lnTo>
                  <a:lnTo>
                    <a:pt x="819" y="745"/>
                  </a:lnTo>
                  <a:lnTo>
                    <a:pt x="818" y="746"/>
                  </a:lnTo>
                  <a:lnTo>
                    <a:pt x="815" y="753"/>
                  </a:lnTo>
                  <a:lnTo>
                    <a:pt x="815" y="756"/>
                  </a:lnTo>
                  <a:lnTo>
                    <a:pt x="814" y="757"/>
                  </a:lnTo>
                  <a:lnTo>
                    <a:pt x="812" y="760"/>
                  </a:lnTo>
                  <a:lnTo>
                    <a:pt x="807" y="766"/>
                  </a:lnTo>
                  <a:lnTo>
                    <a:pt x="803" y="770"/>
                  </a:lnTo>
                  <a:lnTo>
                    <a:pt x="800" y="771"/>
                  </a:lnTo>
                  <a:lnTo>
                    <a:pt x="797" y="772"/>
                  </a:lnTo>
                  <a:lnTo>
                    <a:pt x="794" y="772"/>
                  </a:lnTo>
                  <a:lnTo>
                    <a:pt x="792" y="773"/>
                  </a:lnTo>
                  <a:lnTo>
                    <a:pt x="791" y="776"/>
                  </a:lnTo>
                  <a:lnTo>
                    <a:pt x="790" y="779"/>
                  </a:lnTo>
                  <a:lnTo>
                    <a:pt x="790" y="782"/>
                  </a:lnTo>
                  <a:lnTo>
                    <a:pt x="789" y="784"/>
                  </a:lnTo>
                  <a:lnTo>
                    <a:pt x="787" y="788"/>
                  </a:lnTo>
                  <a:lnTo>
                    <a:pt x="785" y="789"/>
                  </a:lnTo>
                  <a:lnTo>
                    <a:pt x="784" y="791"/>
                  </a:lnTo>
                  <a:lnTo>
                    <a:pt x="783" y="791"/>
                  </a:lnTo>
                  <a:lnTo>
                    <a:pt x="782" y="792"/>
                  </a:lnTo>
                  <a:lnTo>
                    <a:pt x="781" y="794"/>
                  </a:lnTo>
                  <a:lnTo>
                    <a:pt x="781" y="799"/>
                  </a:lnTo>
                  <a:lnTo>
                    <a:pt x="781" y="809"/>
                  </a:lnTo>
                  <a:lnTo>
                    <a:pt x="783" y="818"/>
                  </a:lnTo>
                  <a:lnTo>
                    <a:pt x="787" y="827"/>
                  </a:lnTo>
                  <a:lnTo>
                    <a:pt x="791" y="836"/>
                  </a:lnTo>
                  <a:lnTo>
                    <a:pt x="795" y="844"/>
                  </a:lnTo>
                  <a:lnTo>
                    <a:pt x="800" y="850"/>
                  </a:lnTo>
                  <a:lnTo>
                    <a:pt x="803" y="855"/>
                  </a:lnTo>
                  <a:lnTo>
                    <a:pt x="804" y="858"/>
                  </a:lnTo>
                  <a:lnTo>
                    <a:pt x="806" y="864"/>
                  </a:lnTo>
                  <a:lnTo>
                    <a:pt x="807" y="866"/>
                  </a:lnTo>
                  <a:lnTo>
                    <a:pt x="807" y="868"/>
                  </a:lnTo>
                  <a:lnTo>
                    <a:pt x="806" y="867"/>
                  </a:lnTo>
                  <a:lnTo>
                    <a:pt x="804" y="866"/>
                  </a:lnTo>
                  <a:lnTo>
                    <a:pt x="806" y="869"/>
                  </a:lnTo>
                  <a:lnTo>
                    <a:pt x="807" y="871"/>
                  </a:lnTo>
                  <a:lnTo>
                    <a:pt x="811" y="878"/>
                  </a:lnTo>
                  <a:lnTo>
                    <a:pt x="814" y="885"/>
                  </a:lnTo>
                  <a:lnTo>
                    <a:pt x="816" y="892"/>
                  </a:lnTo>
                  <a:lnTo>
                    <a:pt x="816" y="899"/>
                  </a:lnTo>
                  <a:lnTo>
                    <a:pt x="816" y="907"/>
                  </a:lnTo>
                  <a:lnTo>
                    <a:pt x="815" y="915"/>
                  </a:lnTo>
                  <a:lnTo>
                    <a:pt x="814" y="918"/>
                  </a:lnTo>
                  <a:lnTo>
                    <a:pt x="811" y="921"/>
                  </a:lnTo>
                  <a:lnTo>
                    <a:pt x="808" y="923"/>
                  </a:lnTo>
                  <a:lnTo>
                    <a:pt x="804" y="924"/>
                  </a:lnTo>
                  <a:lnTo>
                    <a:pt x="800" y="924"/>
                  </a:lnTo>
                  <a:lnTo>
                    <a:pt x="798" y="923"/>
                  </a:lnTo>
                  <a:lnTo>
                    <a:pt x="798" y="923"/>
                  </a:lnTo>
                  <a:lnTo>
                    <a:pt x="798" y="921"/>
                  </a:lnTo>
                  <a:lnTo>
                    <a:pt x="798" y="920"/>
                  </a:lnTo>
                  <a:lnTo>
                    <a:pt x="800" y="920"/>
                  </a:lnTo>
                  <a:lnTo>
                    <a:pt x="801" y="920"/>
                  </a:lnTo>
                  <a:lnTo>
                    <a:pt x="802" y="921"/>
                  </a:lnTo>
                  <a:lnTo>
                    <a:pt x="802" y="921"/>
                  </a:lnTo>
                  <a:lnTo>
                    <a:pt x="798" y="918"/>
                  </a:lnTo>
                  <a:lnTo>
                    <a:pt x="793" y="915"/>
                  </a:lnTo>
                  <a:lnTo>
                    <a:pt x="789" y="912"/>
                  </a:lnTo>
                  <a:lnTo>
                    <a:pt x="786" y="909"/>
                  </a:lnTo>
                  <a:lnTo>
                    <a:pt x="782" y="905"/>
                  </a:lnTo>
                  <a:lnTo>
                    <a:pt x="781" y="899"/>
                  </a:lnTo>
                  <a:lnTo>
                    <a:pt x="781" y="898"/>
                  </a:lnTo>
                  <a:lnTo>
                    <a:pt x="780" y="898"/>
                  </a:lnTo>
                  <a:lnTo>
                    <a:pt x="780" y="896"/>
                  </a:lnTo>
                  <a:lnTo>
                    <a:pt x="779" y="896"/>
                  </a:lnTo>
                  <a:lnTo>
                    <a:pt x="779" y="895"/>
                  </a:lnTo>
                  <a:lnTo>
                    <a:pt x="768" y="884"/>
                  </a:lnTo>
                  <a:lnTo>
                    <a:pt x="766" y="880"/>
                  </a:lnTo>
                  <a:lnTo>
                    <a:pt x="766" y="879"/>
                  </a:lnTo>
                  <a:lnTo>
                    <a:pt x="767" y="878"/>
                  </a:lnTo>
                  <a:lnTo>
                    <a:pt x="768" y="878"/>
                  </a:lnTo>
                  <a:lnTo>
                    <a:pt x="769" y="877"/>
                  </a:lnTo>
                  <a:lnTo>
                    <a:pt x="770" y="876"/>
                  </a:lnTo>
                  <a:lnTo>
                    <a:pt x="772" y="875"/>
                  </a:lnTo>
                  <a:lnTo>
                    <a:pt x="772" y="874"/>
                  </a:lnTo>
                  <a:lnTo>
                    <a:pt x="770" y="873"/>
                  </a:lnTo>
                  <a:lnTo>
                    <a:pt x="768" y="873"/>
                  </a:lnTo>
                  <a:lnTo>
                    <a:pt x="766" y="874"/>
                  </a:lnTo>
                  <a:lnTo>
                    <a:pt x="764" y="874"/>
                  </a:lnTo>
                  <a:lnTo>
                    <a:pt x="763" y="873"/>
                  </a:lnTo>
                  <a:lnTo>
                    <a:pt x="763" y="872"/>
                  </a:lnTo>
                  <a:lnTo>
                    <a:pt x="764" y="871"/>
                  </a:lnTo>
                  <a:lnTo>
                    <a:pt x="765" y="870"/>
                  </a:lnTo>
                  <a:lnTo>
                    <a:pt x="765" y="869"/>
                  </a:lnTo>
                  <a:lnTo>
                    <a:pt x="766" y="861"/>
                  </a:lnTo>
                  <a:lnTo>
                    <a:pt x="766" y="852"/>
                  </a:lnTo>
                  <a:lnTo>
                    <a:pt x="765" y="849"/>
                  </a:lnTo>
                  <a:lnTo>
                    <a:pt x="764" y="848"/>
                  </a:lnTo>
                  <a:lnTo>
                    <a:pt x="762" y="847"/>
                  </a:lnTo>
                  <a:lnTo>
                    <a:pt x="760" y="847"/>
                  </a:lnTo>
                  <a:lnTo>
                    <a:pt x="758" y="847"/>
                  </a:lnTo>
                  <a:lnTo>
                    <a:pt x="756" y="845"/>
                  </a:lnTo>
                  <a:lnTo>
                    <a:pt x="746" y="834"/>
                  </a:lnTo>
                  <a:lnTo>
                    <a:pt x="741" y="830"/>
                  </a:lnTo>
                  <a:lnTo>
                    <a:pt x="739" y="830"/>
                  </a:lnTo>
                  <a:lnTo>
                    <a:pt x="734" y="833"/>
                  </a:lnTo>
                  <a:lnTo>
                    <a:pt x="728" y="836"/>
                  </a:lnTo>
                  <a:lnTo>
                    <a:pt x="722" y="839"/>
                  </a:lnTo>
                  <a:lnTo>
                    <a:pt x="717" y="841"/>
                  </a:lnTo>
                  <a:lnTo>
                    <a:pt x="716" y="841"/>
                  </a:lnTo>
                  <a:lnTo>
                    <a:pt x="716" y="837"/>
                  </a:lnTo>
                  <a:lnTo>
                    <a:pt x="715" y="836"/>
                  </a:lnTo>
                  <a:lnTo>
                    <a:pt x="713" y="835"/>
                  </a:lnTo>
                  <a:lnTo>
                    <a:pt x="712" y="834"/>
                  </a:lnTo>
                  <a:lnTo>
                    <a:pt x="711" y="834"/>
                  </a:lnTo>
                  <a:lnTo>
                    <a:pt x="710" y="833"/>
                  </a:lnTo>
                  <a:lnTo>
                    <a:pt x="709" y="832"/>
                  </a:lnTo>
                  <a:lnTo>
                    <a:pt x="709" y="831"/>
                  </a:lnTo>
                  <a:lnTo>
                    <a:pt x="710" y="830"/>
                  </a:lnTo>
                  <a:lnTo>
                    <a:pt x="711" y="829"/>
                  </a:lnTo>
                  <a:lnTo>
                    <a:pt x="712" y="829"/>
                  </a:lnTo>
                  <a:lnTo>
                    <a:pt x="712" y="829"/>
                  </a:lnTo>
                  <a:lnTo>
                    <a:pt x="706" y="828"/>
                  </a:lnTo>
                  <a:lnTo>
                    <a:pt x="701" y="829"/>
                  </a:lnTo>
                  <a:lnTo>
                    <a:pt x="695" y="828"/>
                  </a:lnTo>
                  <a:lnTo>
                    <a:pt x="694" y="828"/>
                  </a:lnTo>
                  <a:lnTo>
                    <a:pt x="695" y="827"/>
                  </a:lnTo>
                  <a:lnTo>
                    <a:pt x="696" y="827"/>
                  </a:lnTo>
                  <a:lnTo>
                    <a:pt x="697" y="827"/>
                  </a:lnTo>
                  <a:lnTo>
                    <a:pt x="699" y="826"/>
                  </a:lnTo>
                  <a:lnTo>
                    <a:pt x="700" y="826"/>
                  </a:lnTo>
                  <a:lnTo>
                    <a:pt x="701" y="826"/>
                  </a:lnTo>
                  <a:lnTo>
                    <a:pt x="692" y="828"/>
                  </a:lnTo>
                  <a:lnTo>
                    <a:pt x="683" y="830"/>
                  </a:lnTo>
                  <a:lnTo>
                    <a:pt x="681" y="831"/>
                  </a:lnTo>
                  <a:lnTo>
                    <a:pt x="680" y="832"/>
                  </a:lnTo>
                  <a:lnTo>
                    <a:pt x="678" y="833"/>
                  </a:lnTo>
                  <a:lnTo>
                    <a:pt x="669" y="834"/>
                  </a:lnTo>
                  <a:lnTo>
                    <a:pt x="661" y="835"/>
                  </a:lnTo>
                  <a:lnTo>
                    <a:pt x="652" y="837"/>
                  </a:lnTo>
                  <a:lnTo>
                    <a:pt x="645" y="839"/>
                  </a:lnTo>
                  <a:lnTo>
                    <a:pt x="644" y="841"/>
                  </a:lnTo>
                  <a:lnTo>
                    <a:pt x="644" y="846"/>
                  </a:lnTo>
                  <a:lnTo>
                    <a:pt x="643" y="848"/>
                  </a:lnTo>
                  <a:lnTo>
                    <a:pt x="642" y="849"/>
                  </a:lnTo>
                  <a:lnTo>
                    <a:pt x="640" y="850"/>
                  </a:lnTo>
                  <a:lnTo>
                    <a:pt x="639" y="851"/>
                  </a:lnTo>
                  <a:lnTo>
                    <a:pt x="637" y="851"/>
                  </a:lnTo>
                  <a:lnTo>
                    <a:pt x="636" y="851"/>
                  </a:lnTo>
                  <a:lnTo>
                    <a:pt x="632" y="849"/>
                  </a:lnTo>
                  <a:lnTo>
                    <a:pt x="631" y="849"/>
                  </a:lnTo>
                  <a:lnTo>
                    <a:pt x="630" y="850"/>
                  </a:lnTo>
                  <a:lnTo>
                    <a:pt x="630" y="851"/>
                  </a:lnTo>
                  <a:lnTo>
                    <a:pt x="633" y="854"/>
                  </a:lnTo>
                  <a:lnTo>
                    <a:pt x="633" y="856"/>
                  </a:lnTo>
                  <a:lnTo>
                    <a:pt x="633" y="857"/>
                  </a:lnTo>
                  <a:lnTo>
                    <a:pt x="631" y="860"/>
                  </a:lnTo>
                  <a:lnTo>
                    <a:pt x="630" y="860"/>
                  </a:lnTo>
                  <a:lnTo>
                    <a:pt x="629" y="858"/>
                  </a:lnTo>
                  <a:lnTo>
                    <a:pt x="627" y="855"/>
                  </a:lnTo>
                  <a:lnTo>
                    <a:pt x="626" y="854"/>
                  </a:lnTo>
                  <a:lnTo>
                    <a:pt x="625" y="855"/>
                  </a:lnTo>
                  <a:lnTo>
                    <a:pt x="624" y="855"/>
                  </a:lnTo>
                  <a:lnTo>
                    <a:pt x="623" y="858"/>
                  </a:lnTo>
                  <a:lnTo>
                    <a:pt x="622" y="859"/>
                  </a:lnTo>
                  <a:lnTo>
                    <a:pt x="621" y="860"/>
                  </a:lnTo>
                  <a:lnTo>
                    <a:pt x="618" y="860"/>
                  </a:lnTo>
                  <a:lnTo>
                    <a:pt x="614" y="859"/>
                  </a:lnTo>
                  <a:lnTo>
                    <a:pt x="611" y="857"/>
                  </a:lnTo>
                  <a:lnTo>
                    <a:pt x="610" y="856"/>
                  </a:lnTo>
                  <a:lnTo>
                    <a:pt x="611" y="855"/>
                  </a:lnTo>
                  <a:lnTo>
                    <a:pt x="611" y="854"/>
                  </a:lnTo>
                  <a:lnTo>
                    <a:pt x="612" y="852"/>
                  </a:lnTo>
                  <a:lnTo>
                    <a:pt x="612" y="851"/>
                  </a:lnTo>
                  <a:lnTo>
                    <a:pt x="611" y="850"/>
                  </a:lnTo>
                  <a:lnTo>
                    <a:pt x="607" y="846"/>
                  </a:lnTo>
                  <a:lnTo>
                    <a:pt x="605" y="843"/>
                  </a:lnTo>
                  <a:lnTo>
                    <a:pt x="603" y="843"/>
                  </a:lnTo>
                  <a:lnTo>
                    <a:pt x="601" y="843"/>
                  </a:lnTo>
                  <a:lnTo>
                    <a:pt x="600" y="845"/>
                  </a:lnTo>
                  <a:lnTo>
                    <a:pt x="599" y="847"/>
                  </a:lnTo>
                  <a:lnTo>
                    <a:pt x="598" y="849"/>
                  </a:lnTo>
                  <a:lnTo>
                    <a:pt x="597" y="851"/>
                  </a:lnTo>
                  <a:lnTo>
                    <a:pt x="595" y="852"/>
                  </a:lnTo>
                  <a:lnTo>
                    <a:pt x="592" y="852"/>
                  </a:lnTo>
                  <a:lnTo>
                    <a:pt x="587" y="850"/>
                  </a:lnTo>
                  <a:lnTo>
                    <a:pt x="581" y="848"/>
                  </a:lnTo>
                  <a:lnTo>
                    <a:pt x="575" y="847"/>
                  </a:lnTo>
                  <a:lnTo>
                    <a:pt x="572" y="847"/>
                  </a:lnTo>
                  <a:lnTo>
                    <a:pt x="568" y="849"/>
                  </a:lnTo>
                  <a:lnTo>
                    <a:pt x="564" y="849"/>
                  </a:lnTo>
                  <a:lnTo>
                    <a:pt x="564" y="848"/>
                  </a:lnTo>
                  <a:lnTo>
                    <a:pt x="564" y="848"/>
                  </a:lnTo>
                  <a:lnTo>
                    <a:pt x="565" y="846"/>
                  </a:lnTo>
                  <a:lnTo>
                    <a:pt x="565" y="844"/>
                  </a:lnTo>
                  <a:lnTo>
                    <a:pt x="565" y="843"/>
                  </a:lnTo>
                  <a:lnTo>
                    <a:pt x="566" y="843"/>
                  </a:lnTo>
                  <a:lnTo>
                    <a:pt x="566" y="842"/>
                  </a:lnTo>
                  <a:lnTo>
                    <a:pt x="565" y="842"/>
                  </a:lnTo>
                  <a:lnTo>
                    <a:pt x="559" y="847"/>
                  </a:lnTo>
                  <a:lnTo>
                    <a:pt x="552" y="851"/>
                  </a:lnTo>
                  <a:lnTo>
                    <a:pt x="552" y="851"/>
                  </a:lnTo>
                  <a:lnTo>
                    <a:pt x="551" y="850"/>
                  </a:lnTo>
                  <a:lnTo>
                    <a:pt x="548" y="850"/>
                  </a:lnTo>
                  <a:lnTo>
                    <a:pt x="548" y="851"/>
                  </a:lnTo>
                  <a:lnTo>
                    <a:pt x="547" y="851"/>
                  </a:lnTo>
                  <a:lnTo>
                    <a:pt x="546" y="852"/>
                  </a:lnTo>
                  <a:lnTo>
                    <a:pt x="546" y="853"/>
                  </a:lnTo>
                  <a:lnTo>
                    <a:pt x="547" y="854"/>
                  </a:lnTo>
                  <a:lnTo>
                    <a:pt x="547" y="855"/>
                  </a:lnTo>
                  <a:lnTo>
                    <a:pt x="541" y="861"/>
                  </a:lnTo>
                  <a:lnTo>
                    <a:pt x="535" y="866"/>
                  </a:lnTo>
                  <a:lnTo>
                    <a:pt x="528" y="870"/>
                  </a:lnTo>
                  <a:lnTo>
                    <a:pt x="521" y="873"/>
                  </a:lnTo>
                  <a:lnTo>
                    <a:pt x="522" y="873"/>
                  </a:lnTo>
                  <a:lnTo>
                    <a:pt x="522" y="872"/>
                  </a:lnTo>
                  <a:lnTo>
                    <a:pt x="524" y="871"/>
                  </a:lnTo>
                  <a:lnTo>
                    <a:pt x="525" y="870"/>
                  </a:lnTo>
                  <a:lnTo>
                    <a:pt x="525" y="869"/>
                  </a:lnTo>
                  <a:lnTo>
                    <a:pt x="522" y="869"/>
                  </a:lnTo>
                  <a:lnTo>
                    <a:pt x="519" y="869"/>
                  </a:lnTo>
                  <a:lnTo>
                    <a:pt x="516" y="871"/>
                  </a:lnTo>
                  <a:lnTo>
                    <a:pt x="516" y="872"/>
                  </a:lnTo>
                  <a:lnTo>
                    <a:pt x="518" y="874"/>
                  </a:lnTo>
                  <a:lnTo>
                    <a:pt x="518" y="874"/>
                  </a:lnTo>
                  <a:lnTo>
                    <a:pt x="515" y="875"/>
                  </a:lnTo>
                  <a:lnTo>
                    <a:pt x="512" y="875"/>
                  </a:lnTo>
                  <a:lnTo>
                    <a:pt x="510" y="875"/>
                  </a:lnTo>
                  <a:lnTo>
                    <a:pt x="509" y="874"/>
                  </a:lnTo>
                  <a:lnTo>
                    <a:pt x="507" y="873"/>
                  </a:lnTo>
                  <a:lnTo>
                    <a:pt x="506" y="872"/>
                  </a:lnTo>
                  <a:lnTo>
                    <a:pt x="505" y="873"/>
                  </a:lnTo>
                  <a:lnTo>
                    <a:pt x="503" y="875"/>
                  </a:lnTo>
                  <a:lnTo>
                    <a:pt x="501" y="879"/>
                  </a:lnTo>
                  <a:lnTo>
                    <a:pt x="497" y="885"/>
                  </a:lnTo>
                  <a:lnTo>
                    <a:pt x="497" y="885"/>
                  </a:lnTo>
                  <a:lnTo>
                    <a:pt x="498" y="887"/>
                  </a:lnTo>
                  <a:lnTo>
                    <a:pt x="499" y="887"/>
                  </a:lnTo>
                  <a:lnTo>
                    <a:pt x="501" y="888"/>
                  </a:lnTo>
                  <a:lnTo>
                    <a:pt x="502" y="888"/>
                  </a:lnTo>
                  <a:lnTo>
                    <a:pt x="502" y="890"/>
                  </a:lnTo>
                  <a:lnTo>
                    <a:pt x="501" y="892"/>
                  </a:lnTo>
                  <a:lnTo>
                    <a:pt x="500" y="894"/>
                  </a:lnTo>
                  <a:lnTo>
                    <a:pt x="498" y="896"/>
                  </a:lnTo>
                  <a:lnTo>
                    <a:pt x="494" y="896"/>
                  </a:lnTo>
                  <a:lnTo>
                    <a:pt x="493" y="895"/>
                  </a:lnTo>
                  <a:lnTo>
                    <a:pt x="493" y="895"/>
                  </a:lnTo>
                  <a:lnTo>
                    <a:pt x="492" y="896"/>
                  </a:lnTo>
                  <a:lnTo>
                    <a:pt x="492" y="896"/>
                  </a:lnTo>
                  <a:lnTo>
                    <a:pt x="494" y="906"/>
                  </a:lnTo>
                  <a:lnTo>
                    <a:pt x="501" y="923"/>
                  </a:lnTo>
                  <a:lnTo>
                    <a:pt x="503" y="923"/>
                  </a:lnTo>
                  <a:lnTo>
                    <a:pt x="499" y="935"/>
                  </a:lnTo>
                  <a:lnTo>
                    <a:pt x="495" y="946"/>
                  </a:lnTo>
                  <a:lnTo>
                    <a:pt x="491" y="962"/>
                  </a:lnTo>
                  <a:lnTo>
                    <a:pt x="490" y="978"/>
                  </a:lnTo>
                  <a:lnTo>
                    <a:pt x="490" y="993"/>
                  </a:lnTo>
                  <a:lnTo>
                    <a:pt x="491" y="1008"/>
                  </a:lnTo>
                  <a:lnTo>
                    <a:pt x="492" y="1011"/>
                  </a:lnTo>
                  <a:lnTo>
                    <a:pt x="493" y="1012"/>
                  </a:lnTo>
                  <a:lnTo>
                    <a:pt x="496" y="1020"/>
                  </a:lnTo>
                  <a:lnTo>
                    <a:pt x="501" y="1028"/>
                  </a:lnTo>
                  <a:lnTo>
                    <a:pt x="504" y="1032"/>
                  </a:lnTo>
                  <a:lnTo>
                    <a:pt x="507" y="1036"/>
                  </a:lnTo>
                  <a:lnTo>
                    <a:pt x="511" y="1040"/>
                  </a:lnTo>
                  <a:lnTo>
                    <a:pt x="514" y="1044"/>
                  </a:lnTo>
                  <a:lnTo>
                    <a:pt x="516" y="1049"/>
                  </a:lnTo>
                  <a:lnTo>
                    <a:pt x="518" y="1058"/>
                  </a:lnTo>
                  <a:lnTo>
                    <a:pt x="520" y="1062"/>
                  </a:lnTo>
                  <a:lnTo>
                    <a:pt x="525" y="1066"/>
                  </a:lnTo>
                  <a:lnTo>
                    <a:pt x="528" y="1067"/>
                  </a:lnTo>
                  <a:lnTo>
                    <a:pt x="532" y="1067"/>
                  </a:lnTo>
                  <a:lnTo>
                    <a:pt x="535" y="1066"/>
                  </a:lnTo>
                  <a:lnTo>
                    <a:pt x="538" y="1067"/>
                  </a:lnTo>
                  <a:lnTo>
                    <a:pt x="542" y="1069"/>
                  </a:lnTo>
                  <a:lnTo>
                    <a:pt x="545" y="1072"/>
                  </a:lnTo>
                  <a:lnTo>
                    <a:pt x="549" y="1075"/>
                  </a:lnTo>
                  <a:lnTo>
                    <a:pt x="552" y="1077"/>
                  </a:lnTo>
                  <a:lnTo>
                    <a:pt x="559" y="1078"/>
                  </a:lnTo>
                  <a:lnTo>
                    <a:pt x="562" y="1079"/>
                  </a:lnTo>
                  <a:lnTo>
                    <a:pt x="564" y="1079"/>
                  </a:lnTo>
                  <a:lnTo>
                    <a:pt x="565" y="1078"/>
                  </a:lnTo>
                  <a:lnTo>
                    <a:pt x="565" y="1074"/>
                  </a:lnTo>
                  <a:lnTo>
                    <a:pt x="567" y="1073"/>
                  </a:lnTo>
                  <a:lnTo>
                    <a:pt x="569" y="1072"/>
                  </a:lnTo>
                  <a:lnTo>
                    <a:pt x="581" y="1072"/>
                  </a:lnTo>
                  <a:lnTo>
                    <a:pt x="587" y="1071"/>
                  </a:lnTo>
                  <a:lnTo>
                    <a:pt x="589" y="1070"/>
                  </a:lnTo>
                  <a:lnTo>
                    <a:pt x="590" y="1069"/>
                  </a:lnTo>
                  <a:lnTo>
                    <a:pt x="591" y="1068"/>
                  </a:lnTo>
                  <a:lnTo>
                    <a:pt x="591" y="1067"/>
                  </a:lnTo>
                  <a:lnTo>
                    <a:pt x="592" y="1067"/>
                  </a:lnTo>
                  <a:lnTo>
                    <a:pt x="599" y="1065"/>
                  </a:lnTo>
                  <a:lnTo>
                    <a:pt x="605" y="1064"/>
                  </a:lnTo>
                  <a:lnTo>
                    <a:pt x="612" y="1063"/>
                  </a:lnTo>
                  <a:lnTo>
                    <a:pt x="613" y="1062"/>
                  </a:lnTo>
                  <a:lnTo>
                    <a:pt x="615" y="1061"/>
                  </a:lnTo>
                  <a:lnTo>
                    <a:pt x="618" y="1058"/>
                  </a:lnTo>
                  <a:lnTo>
                    <a:pt x="622" y="1056"/>
                  </a:lnTo>
                  <a:lnTo>
                    <a:pt x="624" y="1053"/>
                  </a:lnTo>
                  <a:lnTo>
                    <a:pt x="625" y="1052"/>
                  </a:lnTo>
                  <a:lnTo>
                    <a:pt x="625" y="1046"/>
                  </a:lnTo>
                  <a:lnTo>
                    <a:pt x="625" y="1045"/>
                  </a:lnTo>
                  <a:lnTo>
                    <a:pt x="629" y="1037"/>
                  </a:lnTo>
                  <a:lnTo>
                    <a:pt x="632" y="1030"/>
                  </a:lnTo>
                  <a:lnTo>
                    <a:pt x="636" y="1022"/>
                  </a:lnTo>
                  <a:lnTo>
                    <a:pt x="641" y="1016"/>
                  </a:lnTo>
                  <a:lnTo>
                    <a:pt x="645" y="1014"/>
                  </a:lnTo>
                  <a:lnTo>
                    <a:pt x="648" y="1013"/>
                  </a:lnTo>
                  <a:lnTo>
                    <a:pt x="656" y="1013"/>
                  </a:lnTo>
                  <a:lnTo>
                    <a:pt x="660" y="1012"/>
                  </a:lnTo>
                  <a:lnTo>
                    <a:pt x="661" y="1011"/>
                  </a:lnTo>
                  <a:lnTo>
                    <a:pt x="662" y="1011"/>
                  </a:lnTo>
                  <a:lnTo>
                    <a:pt x="663" y="1009"/>
                  </a:lnTo>
                  <a:lnTo>
                    <a:pt x="665" y="1009"/>
                  </a:lnTo>
                  <a:lnTo>
                    <a:pt x="666" y="1008"/>
                  </a:lnTo>
                  <a:lnTo>
                    <a:pt x="667" y="1008"/>
                  </a:lnTo>
                  <a:lnTo>
                    <a:pt x="683" y="1011"/>
                  </a:lnTo>
                  <a:lnTo>
                    <a:pt x="700" y="1014"/>
                  </a:lnTo>
                  <a:lnTo>
                    <a:pt x="701" y="1014"/>
                  </a:lnTo>
                  <a:lnTo>
                    <a:pt x="700" y="1015"/>
                  </a:lnTo>
                  <a:lnTo>
                    <a:pt x="700" y="1015"/>
                  </a:lnTo>
                  <a:lnTo>
                    <a:pt x="699" y="1016"/>
                  </a:lnTo>
                  <a:lnTo>
                    <a:pt x="693" y="1025"/>
                  </a:lnTo>
                  <a:lnTo>
                    <a:pt x="687" y="1033"/>
                  </a:lnTo>
                  <a:lnTo>
                    <a:pt x="687" y="1034"/>
                  </a:lnTo>
                  <a:lnTo>
                    <a:pt x="687" y="1035"/>
                  </a:lnTo>
                  <a:lnTo>
                    <a:pt x="687" y="1038"/>
                  </a:lnTo>
                  <a:lnTo>
                    <a:pt x="686" y="1039"/>
                  </a:lnTo>
                  <a:lnTo>
                    <a:pt x="684" y="1040"/>
                  </a:lnTo>
                  <a:lnTo>
                    <a:pt x="682" y="1042"/>
                  </a:lnTo>
                  <a:lnTo>
                    <a:pt x="682" y="1043"/>
                  </a:lnTo>
                  <a:lnTo>
                    <a:pt x="682" y="1044"/>
                  </a:lnTo>
                  <a:lnTo>
                    <a:pt x="682" y="1044"/>
                  </a:lnTo>
                  <a:lnTo>
                    <a:pt x="688" y="1044"/>
                  </a:lnTo>
                  <a:lnTo>
                    <a:pt x="688" y="1045"/>
                  </a:lnTo>
                  <a:lnTo>
                    <a:pt x="688" y="1046"/>
                  </a:lnTo>
                  <a:lnTo>
                    <a:pt x="687" y="1047"/>
                  </a:lnTo>
                  <a:lnTo>
                    <a:pt x="686" y="1048"/>
                  </a:lnTo>
                  <a:lnTo>
                    <a:pt x="684" y="1049"/>
                  </a:lnTo>
                  <a:lnTo>
                    <a:pt x="683" y="1049"/>
                  </a:lnTo>
                  <a:lnTo>
                    <a:pt x="683" y="1050"/>
                  </a:lnTo>
                  <a:lnTo>
                    <a:pt x="682" y="1055"/>
                  </a:lnTo>
                  <a:lnTo>
                    <a:pt x="682" y="1059"/>
                  </a:lnTo>
                  <a:lnTo>
                    <a:pt x="682" y="1068"/>
                  </a:lnTo>
                  <a:lnTo>
                    <a:pt x="681" y="1071"/>
                  </a:lnTo>
                  <a:lnTo>
                    <a:pt x="680" y="1072"/>
                  </a:lnTo>
                  <a:lnTo>
                    <a:pt x="678" y="1072"/>
                  </a:lnTo>
                  <a:lnTo>
                    <a:pt x="676" y="1072"/>
                  </a:lnTo>
                  <a:lnTo>
                    <a:pt x="675" y="1075"/>
                  </a:lnTo>
                  <a:lnTo>
                    <a:pt x="673" y="1079"/>
                  </a:lnTo>
                  <a:lnTo>
                    <a:pt x="672" y="1083"/>
                  </a:lnTo>
                  <a:lnTo>
                    <a:pt x="673" y="1089"/>
                  </a:lnTo>
                  <a:lnTo>
                    <a:pt x="674" y="1095"/>
                  </a:lnTo>
                  <a:lnTo>
                    <a:pt x="674" y="1100"/>
                  </a:lnTo>
                  <a:lnTo>
                    <a:pt x="672" y="1104"/>
                  </a:lnTo>
                  <a:lnTo>
                    <a:pt x="669" y="1106"/>
                  </a:lnTo>
                  <a:lnTo>
                    <a:pt x="666" y="1108"/>
                  </a:lnTo>
                  <a:lnTo>
                    <a:pt x="663" y="1110"/>
                  </a:lnTo>
                  <a:lnTo>
                    <a:pt x="661" y="1113"/>
                  </a:lnTo>
                  <a:lnTo>
                    <a:pt x="661" y="1115"/>
                  </a:lnTo>
                  <a:lnTo>
                    <a:pt x="661" y="1116"/>
                  </a:lnTo>
                  <a:lnTo>
                    <a:pt x="661" y="1117"/>
                  </a:lnTo>
                  <a:lnTo>
                    <a:pt x="662" y="1118"/>
                  </a:lnTo>
                  <a:lnTo>
                    <a:pt x="665" y="1119"/>
                  </a:lnTo>
                  <a:lnTo>
                    <a:pt x="669" y="1119"/>
                  </a:lnTo>
                  <a:lnTo>
                    <a:pt x="673" y="1118"/>
                  </a:lnTo>
                  <a:lnTo>
                    <a:pt x="678" y="1116"/>
                  </a:lnTo>
                  <a:lnTo>
                    <a:pt x="682" y="1115"/>
                  </a:lnTo>
                  <a:lnTo>
                    <a:pt x="684" y="1113"/>
                  </a:lnTo>
                  <a:lnTo>
                    <a:pt x="686" y="1113"/>
                  </a:lnTo>
                  <a:lnTo>
                    <a:pt x="689" y="1115"/>
                  </a:lnTo>
                  <a:lnTo>
                    <a:pt x="689" y="1115"/>
                  </a:lnTo>
                  <a:lnTo>
                    <a:pt x="691" y="1114"/>
                  </a:lnTo>
                  <a:lnTo>
                    <a:pt x="704" y="1111"/>
                  </a:lnTo>
                  <a:lnTo>
                    <a:pt x="717" y="1109"/>
                  </a:lnTo>
                  <a:lnTo>
                    <a:pt x="722" y="1109"/>
                  </a:lnTo>
                  <a:lnTo>
                    <a:pt x="726" y="1110"/>
                  </a:lnTo>
                  <a:lnTo>
                    <a:pt x="744" y="1112"/>
                  </a:lnTo>
                  <a:lnTo>
                    <a:pt x="761" y="1115"/>
                  </a:lnTo>
                  <a:lnTo>
                    <a:pt x="765" y="1116"/>
                  </a:lnTo>
                  <a:lnTo>
                    <a:pt x="769" y="1117"/>
                  </a:lnTo>
                  <a:lnTo>
                    <a:pt x="772" y="1120"/>
                  </a:lnTo>
                  <a:lnTo>
                    <a:pt x="772" y="1121"/>
                  </a:lnTo>
                  <a:lnTo>
                    <a:pt x="771" y="1122"/>
                  </a:lnTo>
                  <a:lnTo>
                    <a:pt x="770" y="1123"/>
                  </a:lnTo>
                  <a:lnTo>
                    <a:pt x="768" y="1123"/>
                  </a:lnTo>
                  <a:lnTo>
                    <a:pt x="767" y="1124"/>
                  </a:lnTo>
                  <a:lnTo>
                    <a:pt x="766" y="1125"/>
                  </a:lnTo>
                  <a:lnTo>
                    <a:pt x="765" y="1133"/>
                  </a:lnTo>
                  <a:lnTo>
                    <a:pt x="764" y="1140"/>
                  </a:lnTo>
                  <a:lnTo>
                    <a:pt x="764" y="1147"/>
                  </a:lnTo>
                  <a:lnTo>
                    <a:pt x="765" y="1160"/>
                  </a:lnTo>
                  <a:lnTo>
                    <a:pt x="765" y="1160"/>
                  </a:lnTo>
                  <a:lnTo>
                    <a:pt x="764" y="1160"/>
                  </a:lnTo>
                  <a:lnTo>
                    <a:pt x="762" y="1160"/>
                  </a:lnTo>
                  <a:lnTo>
                    <a:pt x="761" y="1163"/>
                  </a:lnTo>
                  <a:lnTo>
                    <a:pt x="761" y="1164"/>
                  </a:lnTo>
                  <a:lnTo>
                    <a:pt x="761" y="1165"/>
                  </a:lnTo>
                  <a:lnTo>
                    <a:pt x="763" y="1179"/>
                  </a:lnTo>
                  <a:lnTo>
                    <a:pt x="766" y="1192"/>
                  </a:lnTo>
                  <a:lnTo>
                    <a:pt x="772" y="1204"/>
                  </a:lnTo>
                  <a:lnTo>
                    <a:pt x="774" y="1207"/>
                  </a:lnTo>
                  <a:lnTo>
                    <a:pt x="777" y="1208"/>
                  </a:lnTo>
                  <a:lnTo>
                    <a:pt x="780" y="1209"/>
                  </a:lnTo>
                  <a:lnTo>
                    <a:pt x="783" y="1211"/>
                  </a:lnTo>
                  <a:lnTo>
                    <a:pt x="786" y="1214"/>
                  </a:lnTo>
                  <a:lnTo>
                    <a:pt x="787" y="1217"/>
                  </a:lnTo>
                  <a:lnTo>
                    <a:pt x="790" y="1220"/>
                  </a:lnTo>
                  <a:lnTo>
                    <a:pt x="792" y="1220"/>
                  </a:lnTo>
                  <a:lnTo>
                    <a:pt x="798" y="1218"/>
                  </a:lnTo>
                  <a:lnTo>
                    <a:pt x="814" y="1215"/>
                  </a:lnTo>
                  <a:lnTo>
                    <a:pt x="821" y="1213"/>
                  </a:lnTo>
                  <a:lnTo>
                    <a:pt x="829" y="1210"/>
                  </a:lnTo>
                  <a:lnTo>
                    <a:pt x="835" y="1206"/>
                  </a:lnTo>
                  <a:lnTo>
                    <a:pt x="839" y="1201"/>
                  </a:lnTo>
                  <a:lnTo>
                    <a:pt x="840" y="1201"/>
                  </a:lnTo>
                  <a:lnTo>
                    <a:pt x="846" y="1200"/>
                  </a:lnTo>
                  <a:lnTo>
                    <a:pt x="852" y="1200"/>
                  </a:lnTo>
                  <a:lnTo>
                    <a:pt x="859" y="1201"/>
                  </a:lnTo>
                  <a:lnTo>
                    <a:pt x="865" y="1202"/>
                  </a:lnTo>
                  <a:lnTo>
                    <a:pt x="871" y="1205"/>
                  </a:lnTo>
                  <a:lnTo>
                    <a:pt x="876" y="1206"/>
                  </a:lnTo>
                  <a:lnTo>
                    <a:pt x="879" y="1207"/>
                  </a:lnTo>
                  <a:lnTo>
                    <a:pt x="880" y="1208"/>
                  </a:lnTo>
                  <a:lnTo>
                    <a:pt x="888" y="1208"/>
                  </a:lnTo>
                  <a:lnTo>
                    <a:pt x="890" y="1206"/>
                  </a:lnTo>
                  <a:lnTo>
                    <a:pt x="893" y="1204"/>
                  </a:lnTo>
                  <a:lnTo>
                    <a:pt x="898" y="1200"/>
                  </a:lnTo>
                  <a:lnTo>
                    <a:pt x="906" y="1193"/>
                  </a:lnTo>
                  <a:lnTo>
                    <a:pt x="911" y="1188"/>
                  </a:lnTo>
                  <a:lnTo>
                    <a:pt x="914" y="1183"/>
                  </a:lnTo>
                  <a:lnTo>
                    <a:pt x="915" y="1180"/>
                  </a:lnTo>
                  <a:lnTo>
                    <a:pt x="915" y="1178"/>
                  </a:lnTo>
                  <a:lnTo>
                    <a:pt x="914" y="1177"/>
                  </a:lnTo>
                  <a:lnTo>
                    <a:pt x="913" y="1175"/>
                  </a:lnTo>
                  <a:lnTo>
                    <a:pt x="912" y="1175"/>
                  </a:lnTo>
                  <a:lnTo>
                    <a:pt x="910" y="1174"/>
                  </a:lnTo>
                  <a:lnTo>
                    <a:pt x="909" y="1174"/>
                  </a:lnTo>
                  <a:lnTo>
                    <a:pt x="909" y="1173"/>
                  </a:lnTo>
                  <a:lnTo>
                    <a:pt x="910" y="1172"/>
                  </a:lnTo>
                  <a:lnTo>
                    <a:pt x="911" y="1170"/>
                  </a:lnTo>
                  <a:lnTo>
                    <a:pt x="914" y="1167"/>
                  </a:lnTo>
                  <a:lnTo>
                    <a:pt x="919" y="1163"/>
                  </a:lnTo>
                  <a:lnTo>
                    <a:pt x="925" y="1157"/>
                  </a:lnTo>
                  <a:lnTo>
                    <a:pt x="927" y="1156"/>
                  </a:lnTo>
                  <a:lnTo>
                    <a:pt x="930" y="1157"/>
                  </a:lnTo>
                  <a:lnTo>
                    <a:pt x="933" y="1157"/>
                  </a:lnTo>
                  <a:lnTo>
                    <a:pt x="935" y="1157"/>
                  </a:lnTo>
                  <a:lnTo>
                    <a:pt x="936" y="1155"/>
                  </a:lnTo>
                  <a:lnTo>
                    <a:pt x="936" y="1154"/>
                  </a:lnTo>
                  <a:lnTo>
                    <a:pt x="936" y="1153"/>
                  </a:lnTo>
                  <a:lnTo>
                    <a:pt x="936" y="1152"/>
                  </a:lnTo>
                  <a:lnTo>
                    <a:pt x="937" y="1151"/>
                  </a:lnTo>
                  <a:lnTo>
                    <a:pt x="937" y="1150"/>
                  </a:lnTo>
                  <a:lnTo>
                    <a:pt x="942" y="1149"/>
                  </a:lnTo>
                  <a:lnTo>
                    <a:pt x="947" y="1148"/>
                  </a:lnTo>
                  <a:lnTo>
                    <a:pt x="952" y="1147"/>
                  </a:lnTo>
                  <a:lnTo>
                    <a:pt x="953" y="1146"/>
                  </a:lnTo>
                  <a:lnTo>
                    <a:pt x="957" y="1143"/>
                  </a:lnTo>
                  <a:lnTo>
                    <a:pt x="960" y="1140"/>
                  </a:lnTo>
                  <a:lnTo>
                    <a:pt x="964" y="1137"/>
                  </a:lnTo>
                  <a:lnTo>
                    <a:pt x="969" y="1133"/>
                  </a:lnTo>
                  <a:lnTo>
                    <a:pt x="974" y="1130"/>
                  </a:lnTo>
                  <a:lnTo>
                    <a:pt x="978" y="1127"/>
                  </a:lnTo>
                  <a:lnTo>
                    <a:pt x="982" y="1127"/>
                  </a:lnTo>
                  <a:lnTo>
                    <a:pt x="986" y="1128"/>
                  </a:lnTo>
                  <a:lnTo>
                    <a:pt x="986" y="1129"/>
                  </a:lnTo>
                  <a:lnTo>
                    <a:pt x="985" y="1130"/>
                  </a:lnTo>
                  <a:lnTo>
                    <a:pt x="982" y="1131"/>
                  </a:lnTo>
                  <a:lnTo>
                    <a:pt x="979" y="1133"/>
                  </a:lnTo>
                  <a:lnTo>
                    <a:pt x="976" y="1134"/>
                  </a:lnTo>
                  <a:lnTo>
                    <a:pt x="975" y="1136"/>
                  </a:lnTo>
                  <a:lnTo>
                    <a:pt x="975" y="1139"/>
                  </a:lnTo>
                  <a:lnTo>
                    <a:pt x="980" y="1144"/>
                  </a:lnTo>
                  <a:lnTo>
                    <a:pt x="981" y="1147"/>
                  </a:lnTo>
                  <a:lnTo>
                    <a:pt x="981" y="1146"/>
                  </a:lnTo>
                  <a:lnTo>
                    <a:pt x="982" y="1145"/>
                  </a:lnTo>
                  <a:lnTo>
                    <a:pt x="985" y="1143"/>
                  </a:lnTo>
                  <a:lnTo>
                    <a:pt x="989" y="1141"/>
                  </a:lnTo>
                  <a:lnTo>
                    <a:pt x="994" y="1137"/>
                  </a:lnTo>
                  <a:lnTo>
                    <a:pt x="998" y="1134"/>
                  </a:lnTo>
                  <a:lnTo>
                    <a:pt x="1003" y="1131"/>
                  </a:lnTo>
                  <a:lnTo>
                    <a:pt x="1007" y="1128"/>
                  </a:lnTo>
                  <a:lnTo>
                    <a:pt x="1010" y="1126"/>
                  </a:lnTo>
                  <a:lnTo>
                    <a:pt x="1014" y="1125"/>
                  </a:lnTo>
                  <a:lnTo>
                    <a:pt x="1018" y="1123"/>
                  </a:lnTo>
                  <a:lnTo>
                    <a:pt x="1023" y="1122"/>
                  </a:lnTo>
                  <a:lnTo>
                    <a:pt x="1028" y="1121"/>
                  </a:lnTo>
                  <a:lnTo>
                    <a:pt x="1031" y="1121"/>
                  </a:lnTo>
                  <a:lnTo>
                    <a:pt x="1034" y="1123"/>
                  </a:lnTo>
                  <a:lnTo>
                    <a:pt x="1036" y="1126"/>
                  </a:lnTo>
                  <a:lnTo>
                    <a:pt x="1036" y="1129"/>
                  </a:lnTo>
                  <a:lnTo>
                    <a:pt x="1036" y="1130"/>
                  </a:lnTo>
                  <a:lnTo>
                    <a:pt x="1036" y="1131"/>
                  </a:lnTo>
                  <a:lnTo>
                    <a:pt x="1038" y="1131"/>
                  </a:lnTo>
                  <a:lnTo>
                    <a:pt x="1043" y="1131"/>
                  </a:lnTo>
                  <a:lnTo>
                    <a:pt x="1044" y="1131"/>
                  </a:lnTo>
                  <a:lnTo>
                    <a:pt x="1047" y="1129"/>
                  </a:lnTo>
                  <a:lnTo>
                    <a:pt x="1051" y="1127"/>
                  </a:lnTo>
                  <a:lnTo>
                    <a:pt x="1055" y="1125"/>
                  </a:lnTo>
                  <a:lnTo>
                    <a:pt x="1060" y="1123"/>
                  </a:lnTo>
                  <a:lnTo>
                    <a:pt x="1064" y="1120"/>
                  </a:lnTo>
                  <a:lnTo>
                    <a:pt x="1067" y="1119"/>
                  </a:lnTo>
                  <a:lnTo>
                    <a:pt x="1068" y="1118"/>
                  </a:lnTo>
                  <a:lnTo>
                    <a:pt x="1069" y="1118"/>
                  </a:lnTo>
                  <a:lnTo>
                    <a:pt x="1070" y="1119"/>
                  </a:lnTo>
                  <a:lnTo>
                    <a:pt x="1071" y="1120"/>
                  </a:lnTo>
                  <a:lnTo>
                    <a:pt x="1072" y="1122"/>
                  </a:lnTo>
                  <a:lnTo>
                    <a:pt x="1073" y="1122"/>
                  </a:lnTo>
                  <a:lnTo>
                    <a:pt x="1079" y="1123"/>
                  </a:lnTo>
                  <a:lnTo>
                    <a:pt x="1086" y="1121"/>
                  </a:lnTo>
                  <a:lnTo>
                    <a:pt x="1088" y="1120"/>
                  </a:lnTo>
                  <a:lnTo>
                    <a:pt x="1089" y="1119"/>
                  </a:lnTo>
                  <a:lnTo>
                    <a:pt x="1090" y="1118"/>
                  </a:lnTo>
                  <a:lnTo>
                    <a:pt x="1091" y="1117"/>
                  </a:lnTo>
                  <a:lnTo>
                    <a:pt x="1095" y="1114"/>
                  </a:lnTo>
                  <a:lnTo>
                    <a:pt x="1100" y="1112"/>
                  </a:lnTo>
                  <a:lnTo>
                    <a:pt x="1104" y="1108"/>
                  </a:lnTo>
                  <a:lnTo>
                    <a:pt x="1107" y="1104"/>
                  </a:lnTo>
                  <a:lnTo>
                    <a:pt x="1107" y="1103"/>
                  </a:lnTo>
                  <a:lnTo>
                    <a:pt x="1105" y="1103"/>
                  </a:lnTo>
                  <a:lnTo>
                    <a:pt x="1104" y="1104"/>
                  </a:lnTo>
                  <a:lnTo>
                    <a:pt x="1103" y="1104"/>
                  </a:lnTo>
                  <a:lnTo>
                    <a:pt x="1106" y="1102"/>
                  </a:lnTo>
                  <a:lnTo>
                    <a:pt x="1109" y="1101"/>
                  </a:lnTo>
                  <a:lnTo>
                    <a:pt x="1114" y="1099"/>
                  </a:lnTo>
                  <a:lnTo>
                    <a:pt x="1119" y="1095"/>
                  </a:lnTo>
                  <a:lnTo>
                    <a:pt x="1124" y="1092"/>
                  </a:lnTo>
                  <a:lnTo>
                    <a:pt x="1129" y="1089"/>
                  </a:lnTo>
                  <a:lnTo>
                    <a:pt x="1133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2" y="1090"/>
                  </a:lnTo>
                  <a:lnTo>
                    <a:pt x="1131" y="1091"/>
                  </a:lnTo>
                  <a:lnTo>
                    <a:pt x="1130" y="1092"/>
                  </a:lnTo>
                  <a:lnTo>
                    <a:pt x="1128" y="1094"/>
                  </a:lnTo>
                  <a:lnTo>
                    <a:pt x="1126" y="1095"/>
                  </a:lnTo>
                  <a:lnTo>
                    <a:pt x="1124" y="1096"/>
                  </a:lnTo>
                  <a:lnTo>
                    <a:pt x="1121" y="1097"/>
                  </a:lnTo>
                  <a:lnTo>
                    <a:pt x="1118" y="1098"/>
                  </a:lnTo>
                  <a:lnTo>
                    <a:pt x="1117" y="1100"/>
                  </a:lnTo>
                  <a:lnTo>
                    <a:pt x="1116" y="1101"/>
                  </a:lnTo>
                  <a:lnTo>
                    <a:pt x="1117" y="1103"/>
                  </a:lnTo>
                  <a:lnTo>
                    <a:pt x="1120" y="1106"/>
                  </a:lnTo>
                  <a:lnTo>
                    <a:pt x="1124" y="1108"/>
                  </a:lnTo>
                  <a:lnTo>
                    <a:pt x="1128" y="1108"/>
                  </a:lnTo>
                  <a:lnTo>
                    <a:pt x="1129" y="1108"/>
                  </a:lnTo>
                  <a:lnTo>
                    <a:pt x="1131" y="1106"/>
                  </a:lnTo>
                  <a:lnTo>
                    <a:pt x="1132" y="1106"/>
                  </a:lnTo>
                  <a:lnTo>
                    <a:pt x="1133" y="1105"/>
                  </a:lnTo>
                  <a:lnTo>
                    <a:pt x="1135" y="1105"/>
                  </a:lnTo>
                  <a:lnTo>
                    <a:pt x="1138" y="1108"/>
                  </a:lnTo>
                  <a:lnTo>
                    <a:pt x="1141" y="1112"/>
                  </a:lnTo>
                  <a:lnTo>
                    <a:pt x="1142" y="1117"/>
                  </a:lnTo>
                  <a:lnTo>
                    <a:pt x="1147" y="1114"/>
                  </a:lnTo>
                  <a:lnTo>
                    <a:pt x="1152" y="1112"/>
                  </a:lnTo>
                  <a:lnTo>
                    <a:pt x="1158" y="1110"/>
                  </a:lnTo>
                  <a:lnTo>
                    <a:pt x="1164" y="1108"/>
                  </a:lnTo>
                  <a:lnTo>
                    <a:pt x="1170" y="1109"/>
                  </a:lnTo>
                  <a:lnTo>
                    <a:pt x="1175" y="1111"/>
                  </a:lnTo>
                  <a:lnTo>
                    <a:pt x="1179" y="1115"/>
                  </a:lnTo>
                  <a:lnTo>
                    <a:pt x="1179" y="1118"/>
                  </a:lnTo>
                  <a:lnTo>
                    <a:pt x="1175" y="1127"/>
                  </a:lnTo>
                  <a:lnTo>
                    <a:pt x="1174" y="1130"/>
                  </a:lnTo>
                  <a:lnTo>
                    <a:pt x="1175" y="1131"/>
                  </a:lnTo>
                  <a:lnTo>
                    <a:pt x="1179" y="1132"/>
                  </a:lnTo>
                  <a:lnTo>
                    <a:pt x="1182" y="1130"/>
                  </a:lnTo>
                  <a:lnTo>
                    <a:pt x="1187" y="1127"/>
                  </a:lnTo>
                  <a:lnTo>
                    <a:pt x="1190" y="1124"/>
                  </a:lnTo>
                  <a:lnTo>
                    <a:pt x="1194" y="1123"/>
                  </a:lnTo>
                  <a:lnTo>
                    <a:pt x="1195" y="1124"/>
                  </a:lnTo>
                  <a:lnTo>
                    <a:pt x="1195" y="1126"/>
                  </a:lnTo>
                  <a:lnTo>
                    <a:pt x="1194" y="1129"/>
                  </a:lnTo>
                  <a:lnTo>
                    <a:pt x="1193" y="1131"/>
                  </a:lnTo>
                  <a:lnTo>
                    <a:pt x="1192" y="1133"/>
                  </a:lnTo>
                  <a:lnTo>
                    <a:pt x="1193" y="1133"/>
                  </a:lnTo>
                  <a:lnTo>
                    <a:pt x="1198" y="1131"/>
                  </a:lnTo>
                  <a:lnTo>
                    <a:pt x="1203" y="1128"/>
                  </a:lnTo>
                  <a:lnTo>
                    <a:pt x="1206" y="1124"/>
                  </a:lnTo>
                  <a:lnTo>
                    <a:pt x="1211" y="1119"/>
                  </a:lnTo>
                  <a:lnTo>
                    <a:pt x="1211" y="1116"/>
                  </a:lnTo>
                  <a:lnTo>
                    <a:pt x="1211" y="1115"/>
                  </a:lnTo>
                  <a:lnTo>
                    <a:pt x="1216" y="1112"/>
                  </a:lnTo>
                  <a:lnTo>
                    <a:pt x="1218" y="1110"/>
                  </a:lnTo>
                  <a:lnTo>
                    <a:pt x="1220" y="1109"/>
                  </a:lnTo>
                  <a:lnTo>
                    <a:pt x="1220" y="1110"/>
                  </a:lnTo>
                  <a:lnTo>
                    <a:pt x="1220" y="1111"/>
                  </a:lnTo>
                  <a:lnTo>
                    <a:pt x="1220" y="1112"/>
                  </a:lnTo>
                  <a:lnTo>
                    <a:pt x="1220" y="1115"/>
                  </a:lnTo>
                  <a:lnTo>
                    <a:pt x="1220" y="1115"/>
                  </a:lnTo>
                  <a:lnTo>
                    <a:pt x="1222" y="1115"/>
                  </a:lnTo>
                  <a:lnTo>
                    <a:pt x="1225" y="1114"/>
                  </a:lnTo>
                  <a:lnTo>
                    <a:pt x="1231" y="1111"/>
                  </a:lnTo>
                  <a:lnTo>
                    <a:pt x="1232" y="1109"/>
                  </a:lnTo>
                  <a:lnTo>
                    <a:pt x="1233" y="1106"/>
                  </a:lnTo>
                  <a:lnTo>
                    <a:pt x="1233" y="1104"/>
                  </a:lnTo>
                  <a:lnTo>
                    <a:pt x="1235" y="1102"/>
                  </a:lnTo>
                  <a:lnTo>
                    <a:pt x="1239" y="1099"/>
                  </a:lnTo>
                  <a:lnTo>
                    <a:pt x="1243" y="1098"/>
                  </a:lnTo>
                  <a:lnTo>
                    <a:pt x="1245" y="1099"/>
                  </a:lnTo>
                  <a:lnTo>
                    <a:pt x="1248" y="1101"/>
                  </a:lnTo>
                  <a:lnTo>
                    <a:pt x="1250" y="1103"/>
                  </a:lnTo>
                  <a:lnTo>
                    <a:pt x="1253" y="1106"/>
                  </a:lnTo>
                  <a:lnTo>
                    <a:pt x="1257" y="1108"/>
                  </a:lnTo>
                  <a:lnTo>
                    <a:pt x="1258" y="1108"/>
                  </a:lnTo>
                  <a:lnTo>
                    <a:pt x="1258" y="1108"/>
                  </a:lnTo>
                  <a:lnTo>
                    <a:pt x="1258" y="1105"/>
                  </a:lnTo>
                  <a:lnTo>
                    <a:pt x="1259" y="1104"/>
                  </a:lnTo>
                  <a:lnTo>
                    <a:pt x="1263" y="1113"/>
                  </a:lnTo>
                  <a:lnTo>
                    <a:pt x="1271" y="1131"/>
                  </a:lnTo>
                  <a:lnTo>
                    <a:pt x="1271" y="1135"/>
                  </a:lnTo>
                  <a:lnTo>
                    <a:pt x="1269" y="1139"/>
                  </a:lnTo>
                  <a:lnTo>
                    <a:pt x="1266" y="1143"/>
                  </a:lnTo>
                  <a:lnTo>
                    <a:pt x="1262" y="1147"/>
                  </a:lnTo>
                  <a:lnTo>
                    <a:pt x="1256" y="1156"/>
                  </a:lnTo>
                  <a:lnTo>
                    <a:pt x="1252" y="1160"/>
                  </a:lnTo>
                  <a:lnTo>
                    <a:pt x="1249" y="1167"/>
                  </a:lnTo>
                  <a:lnTo>
                    <a:pt x="1246" y="1174"/>
                  </a:lnTo>
                  <a:lnTo>
                    <a:pt x="1243" y="1181"/>
                  </a:lnTo>
                  <a:lnTo>
                    <a:pt x="1239" y="1184"/>
                  </a:lnTo>
                  <a:lnTo>
                    <a:pt x="1236" y="1187"/>
                  </a:lnTo>
                  <a:lnTo>
                    <a:pt x="1233" y="1191"/>
                  </a:lnTo>
                  <a:lnTo>
                    <a:pt x="1232" y="1193"/>
                  </a:lnTo>
                  <a:lnTo>
                    <a:pt x="1234" y="1192"/>
                  </a:lnTo>
                  <a:lnTo>
                    <a:pt x="1235" y="1191"/>
                  </a:lnTo>
                  <a:lnTo>
                    <a:pt x="1237" y="1189"/>
                  </a:lnTo>
                  <a:lnTo>
                    <a:pt x="1240" y="1185"/>
                  </a:lnTo>
                  <a:lnTo>
                    <a:pt x="1244" y="1182"/>
                  </a:lnTo>
                  <a:lnTo>
                    <a:pt x="1244" y="1181"/>
                  </a:lnTo>
                  <a:lnTo>
                    <a:pt x="1244" y="1180"/>
                  </a:lnTo>
                  <a:lnTo>
                    <a:pt x="1245" y="1179"/>
                  </a:lnTo>
                  <a:lnTo>
                    <a:pt x="1245" y="1177"/>
                  </a:lnTo>
                  <a:lnTo>
                    <a:pt x="1246" y="1174"/>
                  </a:lnTo>
                  <a:lnTo>
                    <a:pt x="1248" y="1172"/>
                  </a:lnTo>
                  <a:lnTo>
                    <a:pt x="1249" y="1169"/>
                  </a:lnTo>
                  <a:lnTo>
                    <a:pt x="1250" y="1166"/>
                  </a:lnTo>
                  <a:lnTo>
                    <a:pt x="1253" y="1165"/>
                  </a:lnTo>
                  <a:lnTo>
                    <a:pt x="1249" y="1173"/>
                  </a:lnTo>
                  <a:lnTo>
                    <a:pt x="1251" y="1170"/>
                  </a:lnTo>
                  <a:lnTo>
                    <a:pt x="1253" y="1167"/>
                  </a:lnTo>
                  <a:lnTo>
                    <a:pt x="1255" y="1166"/>
                  </a:lnTo>
                  <a:lnTo>
                    <a:pt x="1256" y="1166"/>
                  </a:lnTo>
                  <a:lnTo>
                    <a:pt x="1257" y="1163"/>
                  </a:lnTo>
                  <a:lnTo>
                    <a:pt x="1258" y="1158"/>
                  </a:lnTo>
                  <a:lnTo>
                    <a:pt x="1260" y="1155"/>
                  </a:lnTo>
                  <a:lnTo>
                    <a:pt x="1263" y="1152"/>
                  </a:lnTo>
                  <a:lnTo>
                    <a:pt x="1266" y="1149"/>
                  </a:lnTo>
                  <a:lnTo>
                    <a:pt x="1275" y="1142"/>
                  </a:lnTo>
                  <a:lnTo>
                    <a:pt x="1278" y="1139"/>
                  </a:lnTo>
                  <a:lnTo>
                    <a:pt x="1281" y="1137"/>
                  </a:lnTo>
                  <a:lnTo>
                    <a:pt x="1282" y="1137"/>
                  </a:lnTo>
                  <a:lnTo>
                    <a:pt x="1281" y="1138"/>
                  </a:lnTo>
                  <a:lnTo>
                    <a:pt x="1279" y="1141"/>
                  </a:lnTo>
                  <a:lnTo>
                    <a:pt x="1277" y="1146"/>
                  </a:lnTo>
                  <a:lnTo>
                    <a:pt x="1271" y="1157"/>
                  </a:lnTo>
                  <a:lnTo>
                    <a:pt x="1267" y="1163"/>
                  </a:lnTo>
                  <a:lnTo>
                    <a:pt x="1267" y="1165"/>
                  </a:lnTo>
                  <a:lnTo>
                    <a:pt x="1266" y="1169"/>
                  </a:lnTo>
                  <a:lnTo>
                    <a:pt x="1264" y="1173"/>
                  </a:lnTo>
                  <a:lnTo>
                    <a:pt x="1262" y="1178"/>
                  </a:lnTo>
                  <a:lnTo>
                    <a:pt x="1262" y="1178"/>
                  </a:lnTo>
                  <a:lnTo>
                    <a:pt x="1263" y="1177"/>
                  </a:lnTo>
                  <a:lnTo>
                    <a:pt x="1263" y="1176"/>
                  </a:lnTo>
                  <a:lnTo>
                    <a:pt x="1264" y="1175"/>
                  </a:lnTo>
                  <a:lnTo>
                    <a:pt x="1264" y="1174"/>
                  </a:lnTo>
                  <a:lnTo>
                    <a:pt x="1265" y="1173"/>
                  </a:lnTo>
                  <a:lnTo>
                    <a:pt x="1272" y="1160"/>
                  </a:lnTo>
                  <a:lnTo>
                    <a:pt x="1274" y="1158"/>
                  </a:lnTo>
                  <a:lnTo>
                    <a:pt x="1275" y="1157"/>
                  </a:lnTo>
                  <a:lnTo>
                    <a:pt x="1276" y="1156"/>
                  </a:lnTo>
                  <a:lnTo>
                    <a:pt x="1278" y="1154"/>
                  </a:lnTo>
                  <a:lnTo>
                    <a:pt x="1278" y="1150"/>
                  </a:lnTo>
                  <a:lnTo>
                    <a:pt x="1280" y="1145"/>
                  </a:lnTo>
                  <a:lnTo>
                    <a:pt x="1284" y="1139"/>
                  </a:lnTo>
                  <a:lnTo>
                    <a:pt x="1285" y="1138"/>
                  </a:lnTo>
                  <a:lnTo>
                    <a:pt x="1290" y="1135"/>
                  </a:lnTo>
                  <a:lnTo>
                    <a:pt x="1296" y="1128"/>
                  </a:lnTo>
                  <a:lnTo>
                    <a:pt x="1299" y="1126"/>
                  </a:lnTo>
                  <a:lnTo>
                    <a:pt x="1302" y="1124"/>
                  </a:lnTo>
                  <a:lnTo>
                    <a:pt x="1306" y="1123"/>
                  </a:lnTo>
                  <a:lnTo>
                    <a:pt x="1312" y="1120"/>
                  </a:lnTo>
                  <a:lnTo>
                    <a:pt x="1312" y="1123"/>
                  </a:lnTo>
                  <a:lnTo>
                    <a:pt x="1311" y="1123"/>
                  </a:lnTo>
                  <a:lnTo>
                    <a:pt x="1309" y="1129"/>
                  </a:lnTo>
                  <a:lnTo>
                    <a:pt x="1307" y="1135"/>
                  </a:lnTo>
                  <a:lnTo>
                    <a:pt x="1305" y="1141"/>
                  </a:lnTo>
                  <a:lnTo>
                    <a:pt x="1305" y="1142"/>
                  </a:lnTo>
                  <a:lnTo>
                    <a:pt x="1308" y="1137"/>
                  </a:lnTo>
                  <a:lnTo>
                    <a:pt x="1309" y="1134"/>
                  </a:lnTo>
                  <a:lnTo>
                    <a:pt x="1311" y="1129"/>
                  </a:lnTo>
                  <a:lnTo>
                    <a:pt x="1312" y="1127"/>
                  </a:lnTo>
                  <a:lnTo>
                    <a:pt x="1313" y="1124"/>
                  </a:lnTo>
                  <a:lnTo>
                    <a:pt x="1321" y="1115"/>
                  </a:lnTo>
                  <a:lnTo>
                    <a:pt x="1323" y="1114"/>
                  </a:lnTo>
                  <a:lnTo>
                    <a:pt x="1324" y="1114"/>
                  </a:lnTo>
                  <a:lnTo>
                    <a:pt x="1325" y="1113"/>
                  </a:lnTo>
                  <a:lnTo>
                    <a:pt x="1327" y="1112"/>
                  </a:lnTo>
                  <a:lnTo>
                    <a:pt x="1333" y="1105"/>
                  </a:lnTo>
                  <a:lnTo>
                    <a:pt x="1338" y="1098"/>
                  </a:lnTo>
                  <a:lnTo>
                    <a:pt x="1343" y="1091"/>
                  </a:lnTo>
                  <a:lnTo>
                    <a:pt x="1345" y="1089"/>
                  </a:lnTo>
                  <a:lnTo>
                    <a:pt x="1349" y="1087"/>
                  </a:lnTo>
                  <a:lnTo>
                    <a:pt x="1350" y="1086"/>
                  </a:lnTo>
                  <a:lnTo>
                    <a:pt x="1352" y="1084"/>
                  </a:lnTo>
                  <a:lnTo>
                    <a:pt x="1354" y="1080"/>
                  </a:lnTo>
                  <a:lnTo>
                    <a:pt x="1357" y="1077"/>
                  </a:lnTo>
                  <a:lnTo>
                    <a:pt x="1359" y="1075"/>
                  </a:lnTo>
                  <a:lnTo>
                    <a:pt x="1362" y="1074"/>
                  </a:lnTo>
                  <a:lnTo>
                    <a:pt x="1363" y="1076"/>
                  </a:lnTo>
                  <a:lnTo>
                    <a:pt x="1363" y="1078"/>
                  </a:lnTo>
                  <a:lnTo>
                    <a:pt x="1362" y="1081"/>
                  </a:lnTo>
                  <a:lnTo>
                    <a:pt x="1360" y="1084"/>
                  </a:lnTo>
                  <a:lnTo>
                    <a:pt x="1358" y="1086"/>
                  </a:lnTo>
                  <a:lnTo>
                    <a:pt x="1357" y="1089"/>
                  </a:lnTo>
                  <a:lnTo>
                    <a:pt x="1354" y="1097"/>
                  </a:lnTo>
                  <a:lnTo>
                    <a:pt x="1350" y="1105"/>
                  </a:lnTo>
                  <a:lnTo>
                    <a:pt x="1337" y="1132"/>
                  </a:lnTo>
                  <a:lnTo>
                    <a:pt x="1322" y="1158"/>
                  </a:lnTo>
                  <a:lnTo>
                    <a:pt x="1306" y="1184"/>
                  </a:lnTo>
                  <a:lnTo>
                    <a:pt x="1290" y="1209"/>
                  </a:lnTo>
                  <a:lnTo>
                    <a:pt x="1293" y="1208"/>
                  </a:lnTo>
                  <a:lnTo>
                    <a:pt x="1266" y="1247"/>
                  </a:lnTo>
                  <a:lnTo>
                    <a:pt x="1237" y="1283"/>
                  </a:lnTo>
                  <a:lnTo>
                    <a:pt x="1206" y="1319"/>
                  </a:lnTo>
                  <a:lnTo>
                    <a:pt x="1173" y="1352"/>
                  </a:lnTo>
                  <a:lnTo>
                    <a:pt x="1138" y="1384"/>
                  </a:lnTo>
                  <a:lnTo>
                    <a:pt x="1102" y="1414"/>
                  </a:lnTo>
                  <a:lnTo>
                    <a:pt x="1064" y="1442"/>
                  </a:lnTo>
                  <a:lnTo>
                    <a:pt x="1024" y="1468"/>
                  </a:lnTo>
                  <a:lnTo>
                    <a:pt x="983" y="1491"/>
                  </a:lnTo>
                  <a:lnTo>
                    <a:pt x="941" y="1513"/>
                  </a:lnTo>
                  <a:lnTo>
                    <a:pt x="898" y="1532"/>
                  </a:lnTo>
                  <a:lnTo>
                    <a:pt x="853" y="1549"/>
                  </a:lnTo>
                  <a:lnTo>
                    <a:pt x="853" y="1547"/>
                  </a:lnTo>
                  <a:lnTo>
                    <a:pt x="862" y="1544"/>
                  </a:lnTo>
                  <a:lnTo>
                    <a:pt x="872" y="1540"/>
                  </a:lnTo>
                  <a:lnTo>
                    <a:pt x="882" y="1535"/>
                  </a:lnTo>
                  <a:lnTo>
                    <a:pt x="892" y="1528"/>
                  </a:lnTo>
                  <a:lnTo>
                    <a:pt x="902" y="1522"/>
                  </a:lnTo>
                  <a:lnTo>
                    <a:pt x="910" y="1515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5" y="1509"/>
                  </a:lnTo>
                  <a:lnTo>
                    <a:pt x="914" y="1510"/>
                  </a:lnTo>
                  <a:lnTo>
                    <a:pt x="914" y="1510"/>
                  </a:lnTo>
                  <a:lnTo>
                    <a:pt x="916" y="1508"/>
                  </a:lnTo>
                  <a:lnTo>
                    <a:pt x="919" y="1505"/>
                  </a:lnTo>
                  <a:lnTo>
                    <a:pt x="923" y="1501"/>
                  </a:lnTo>
                  <a:lnTo>
                    <a:pt x="929" y="1497"/>
                  </a:lnTo>
                  <a:lnTo>
                    <a:pt x="933" y="1492"/>
                  </a:lnTo>
                  <a:lnTo>
                    <a:pt x="936" y="1487"/>
                  </a:lnTo>
                  <a:lnTo>
                    <a:pt x="938" y="1483"/>
                  </a:lnTo>
                  <a:lnTo>
                    <a:pt x="938" y="1478"/>
                  </a:lnTo>
                  <a:lnTo>
                    <a:pt x="937" y="1477"/>
                  </a:lnTo>
                  <a:lnTo>
                    <a:pt x="935" y="1477"/>
                  </a:lnTo>
                  <a:lnTo>
                    <a:pt x="930" y="1479"/>
                  </a:lnTo>
                  <a:lnTo>
                    <a:pt x="927" y="1480"/>
                  </a:lnTo>
                  <a:lnTo>
                    <a:pt x="902" y="1481"/>
                  </a:lnTo>
                  <a:lnTo>
                    <a:pt x="877" y="1481"/>
                  </a:lnTo>
                  <a:lnTo>
                    <a:pt x="868" y="1481"/>
                  </a:lnTo>
                  <a:lnTo>
                    <a:pt x="862" y="1480"/>
                  </a:lnTo>
                  <a:lnTo>
                    <a:pt x="859" y="1480"/>
                  </a:lnTo>
                  <a:lnTo>
                    <a:pt x="858" y="1479"/>
                  </a:lnTo>
                  <a:lnTo>
                    <a:pt x="859" y="1478"/>
                  </a:lnTo>
                  <a:lnTo>
                    <a:pt x="860" y="1478"/>
                  </a:lnTo>
                  <a:lnTo>
                    <a:pt x="862" y="1477"/>
                  </a:lnTo>
                  <a:lnTo>
                    <a:pt x="865" y="1476"/>
                  </a:lnTo>
                  <a:lnTo>
                    <a:pt x="866" y="1474"/>
                  </a:lnTo>
                  <a:lnTo>
                    <a:pt x="867" y="1472"/>
                  </a:lnTo>
                  <a:lnTo>
                    <a:pt x="866" y="1470"/>
                  </a:lnTo>
                  <a:lnTo>
                    <a:pt x="863" y="1467"/>
                  </a:lnTo>
                  <a:lnTo>
                    <a:pt x="860" y="1465"/>
                  </a:lnTo>
                  <a:lnTo>
                    <a:pt x="855" y="1463"/>
                  </a:lnTo>
                  <a:lnTo>
                    <a:pt x="851" y="1461"/>
                  </a:lnTo>
                  <a:lnTo>
                    <a:pt x="848" y="1458"/>
                  </a:lnTo>
                  <a:lnTo>
                    <a:pt x="848" y="1457"/>
                  </a:lnTo>
                  <a:lnTo>
                    <a:pt x="849" y="1456"/>
                  </a:lnTo>
                  <a:lnTo>
                    <a:pt x="849" y="1455"/>
                  </a:lnTo>
                  <a:lnTo>
                    <a:pt x="843" y="1445"/>
                  </a:lnTo>
                  <a:lnTo>
                    <a:pt x="835" y="1436"/>
                  </a:lnTo>
                  <a:lnTo>
                    <a:pt x="830" y="1433"/>
                  </a:lnTo>
                  <a:lnTo>
                    <a:pt x="825" y="1431"/>
                  </a:lnTo>
                  <a:lnTo>
                    <a:pt x="821" y="1427"/>
                  </a:lnTo>
                  <a:lnTo>
                    <a:pt x="817" y="1422"/>
                  </a:lnTo>
                  <a:lnTo>
                    <a:pt x="815" y="1421"/>
                  </a:lnTo>
                  <a:lnTo>
                    <a:pt x="807" y="1421"/>
                  </a:lnTo>
                  <a:lnTo>
                    <a:pt x="804" y="1420"/>
                  </a:lnTo>
                  <a:lnTo>
                    <a:pt x="804" y="1420"/>
                  </a:lnTo>
                  <a:lnTo>
                    <a:pt x="803" y="1419"/>
                  </a:lnTo>
                  <a:lnTo>
                    <a:pt x="804" y="1418"/>
                  </a:lnTo>
                  <a:lnTo>
                    <a:pt x="804" y="1414"/>
                  </a:lnTo>
                  <a:lnTo>
                    <a:pt x="802" y="1412"/>
                  </a:lnTo>
                  <a:lnTo>
                    <a:pt x="800" y="1411"/>
                  </a:lnTo>
                  <a:lnTo>
                    <a:pt x="797" y="1409"/>
                  </a:lnTo>
                  <a:lnTo>
                    <a:pt x="796" y="1407"/>
                  </a:lnTo>
                  <a:lnTo>
                    <a:pt x="796" y="1404"/>
                  </a:lnTo>
                  <a:lnTo>
                    <a:pt x="798" y="1400"/>
                  </a:lnTo>
                  <a:lnTo>
                    <a:pt x="803" y="1395"/>
                  </a:lnTo>
                  <a:lnTo>
                    <a:pt x="808" y="1391"/>
                  </a:lnTo>
                  <a:lnTo>
                    <a:pt x="812" y="1388"/>
                  </a:lnTo>
                  <a:lnTo>
                    <a:pt x="816" y="1386"/>
                  </a:lnTo>
                  <a:lnTo>
                    <a:pt x="822" y="1384"/>
                  </a:lnTo>
                  <a:lnTo>
                    <a:pt x="823" y="1382"/>
                  </a:lnTo>
                  <a:lnTo>
                    <a:pt x="825" y="1378"/>
                  </a:lnTo>
                  <a:lnTo>
                    <a:pt x="827" y="1373"/>
                  </a:lnTo>
                  <a:lnTo>
                    <a:pt x="828" y="1367"/>
                  </a:lnTo>
                  <a:lnTo>
                    <a:pt x="827" y="1368"/>
                  </a:lnTo>
                  <a:lnTo>
                    <a:pt x="827" y="1369"/>
                  </a:lnTo>
                  <a:lnTo>
                    <a:pt x="826" y="1371"/>
                  </a:lnTo>
                  <a:lnTo>
                    <a:pt x="825" y="1372"/>
                  </a:lnTo>
                  <a:lnTo>
                    <a:pt x="823" y="1372"/>
                  </a:lnTo>
                  <a:lnTo>
                    <a:pt x="820" y="1373"/>
                  </a:lnTo>
                  <a:lnTo>
                    <a:pt x="816" y="1375"/>
                  </a:lnTo>
                  <a:lnTo>
                    <a:pt x="813" y="1376"/>
                  </a:lnTo>
                  <a:lnTo>
                    <a:pt x="810" y="1376"/>
                  </a:lnTo>
                  <a:lnTo>
                    <a:pt x="807" y="1375"/>
                  </a:lnTo>
                  <a:lnTo>
                    <a:pt x="805" y="1372"/>
                  </a:lnTo>
                  <a:lnTo>
                    <a:pt x="805" y="1367"/>
                  </a:lnTo>
                  <a:lnTo>
                    <a:pt x="806" y="1363"/>
                  </a:lnTo>
                  <a:lnTo>
                    <a:pt x="808" y="1359"/>
                  </a:lnTo>
                  <a:lnTo>
                    <a:pt x="811" y="1357"/>
                  </a:lnTo>
                  <a:lnTo>
                    <a:pt x="815" y="1356"/>
                  </a:lnTo>
                  <a:lnTo>
                    <a:pt x="818" y="1354"/>
                  </a:lnTo>
                  <a:lnTo>
                    <a:pt x="821" y="1352"/>
                  </a:lnTo>
                  <a:lnTo>
                    <a:pt x="821" y="1351"/>
                  </a:lnTo>
                  <a:lnTo>
                    <a:pt x="820" y="1351"/>
                  </a:lnTo>
                  <a:lnTo>
                    <a:pt x="819" y="1351"/>
                  </a:lnTo>
                  <a:lnTo>
                    <a:pt x="818" y="1351"/>
                  </a:lnTo>
                  <a:lnTo>
                    <a:pt x="817" y="1350"/>
                  </a:lnTo>
                  <a:lnTo>
                    <a:pt x="817" y="1350"/>
                  </a:lnTo>
                  <a:lnTo>
                    <a:pt x="817" y="1349"/>
                  </a:lnTo>
                  <a:lnTo>
                    <a:pt x="818" y="1347"/>
                  </a:lnTo>
                  <a:lnTo>
                    <a:pt x="821" y="1346"/>
                  </a:lnTo>
                  <a:lnTo>
                    <a:pt x="823" y="1345"/>
                  </a:lnTo>
                  <a:lnTo>
                    <a:pt x="825" y="1343"/>
                  </a:lnTo>
                  <a:lnTo>
                    <a:pt x="826" y="1339"/>
                  </a:lnTo>
                  <a:lnTo>
                    <a:pt x="825" y="1336"/>
                  </a:lnTo>
                  <a:lnTo>
                    <a:pt x="826" y="1332"/>
                  </a:lnTo>
                  <a:lnTo>
                    <a:pt x="829" y="1331"/>
                  </a:lnTo>
                  <a:lnTo>
                    <a:pt x="833" y="1329"/>
                  </a:lnTo>
                  <a:lnTo>
                    <a:pt x="838" y="1327"/>
                  </a:lnTo>
                  <a:lnTo>
                    <a:pt x="846" y="1324"/>
                  </a:lnTo>
                  <a:lnTo>
                    <a:pt x="848" y="1322"/>
                  </a:lnTo>
                  <a:lnTo>
                    <a:pt x="849" y="1321"/>
                  </a:lnTo>
                  <a:lnTo>
                    <a:pt x="849" y="1320"/>
                  </a:lnTo>
                  <a:lnTo>
                    <a:pt x="848" y="1319"/>
                  </a:lnTo>
                  <a:lnTo>
                    <a:pt x="847" y="1319"/>
                  </a:lnTo>
                  <a:lnTo>
                    <a:pt x="846" y="1318"/>
                  </a:lnTo>
                  <a:lnTo>
                    <a:pt x="845" y="1318"/>
                  </a:lnTo>
                  <a:lnTo>
                    <a:pt x="845" y="1318"/>
                  </a:lnTo>
                  <a:lnTo>
                    <a:pt x="853" y="1311"/>
                  </a:lnTo>
                  <a:lnTo>
                    <a:pt x="862" y="1306"/>
                  </a:lnTo>
                  <a:lnTo>
                    <a:pt x="869" y="1299"/>
                  </a:lnTo>
                  <a:lnTo>
                    <a:pt x="870" y="1298"/>
                  </a:lnTo>
                  <a:lnTo>
                    <a:pt x="871" y="1297"/>
                  </a:lnTo>
                  <a:lnTo>
                    <a:pt x="871" y="1294"/>
                  </a:lnTo>
                  <a:lnTo>
                    <a:pt x="871" y="1293"/>
                  </a:lnTo>
                  <a:lnTo>
                    <a:pt x="873" y="1291"/>
                  </a:lnTo>
                  <a:lnTo>
                    <a:pt x="874" y="1290"/>
                  </a:lnTo>
                  <a:lnTo>
                    <a:pt x="878" y="1285"/>
                  </a:lnTo>
                  <a:lnTo>
                    <a:pt x="880" y="1283"/>
                  </a:lnTo>
                  <a:lnTo>
                    <a:pt x="882" y="1281"/>
                  </a:lnTo>
                  <a:lnTo>
                    <a:pt x="883" y="1278"/>
                  </a:lnTo>
                  <a:lnTo>
                    <a:pt x="883" y="1277"/>
                  </a:lnTo>
                  <a:lnTo>
                    <a:pt x="882" y="1277"/>
                  </a:lnTo>
                  <a:lnTo>
                    <a:pt x="880" y="1278"/>
                  </a:lnTo>
                  <a:lnTo>
                    <a:pt x="879" y="1278"/>
                  </a:lnTo>
                  <a:lnTo>
                    <a:pt x="878" y="1279"/>
                  </a:lnTo>
                  <a:lnTo>
                    <a:pt x="877" y="1279"/>
                  </a:lnTo>
                  <a:lnTo>
                    <a:pt x="877" y="1278"/>
                  </a:lnTo>
                  <a:lnTo>
                    <a:pt x="875" y="1271"/>
                  </a:lnTo>
                  <a:lnTo>
                    <a:pt x="876" y="1264"/>
                  </a:lnTo>
                  <a:lnTo>
                    <a:pt x="875" y="1257"/>
                  </a:lnTo>
                  <a:lnTo>
                    <a:pt x="874" y="1249"/>
                  </a:lnTo>
                  <a:lnTo>
                    <a:pt x="873" y="1240"/>
                  </a:lnTo>
                  <a:lnTo>
                    <a:pt x="870" y="1232"/>
                  </a:lnTo>
                  <a:lnTo>
                    <a:pt x="868" y="1229"/>
                  </a:lnTo>
                  <a:lnTo>
                    <a:pt x="865" y="1227"/>
                  </a:lnTo>
                  <a:lnTo>
                    <a:pt x="862" y="1225"/>
                  </a:lnTo>
                  <a:lnTo>
                    <a:pt x="860" y="1221"/>
                  </a:lnTo>
                  <a:lnTo>
                    <a:pt x="860" y="1220"/>
                  </a:lnTo>
                  <a:lnTo>
                    <a:pt x="858" y="1220"/>
                  </a:lnTo>
                  <a:lnTo>
                    <a:pt x="858" y="1220"/>
                  </a:lnTo>
                  <a:lnTo>
                    <a:pt x="859" y="1219"/>
                  </a:lnTo>
                  <a:lnTo>
                    <a:pt x="859" y="1218"/>
                  </a:lnTo>
                  <a:lnTo>
                    <a:pt x="859" y="1217"/>
                  </a:lnTo>
                  <a:lnTo>
                    <a:pt x="859" y="1216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4"/>
                  </a:lnTo>
                  <a:lnTo>
                    <a:pt x="858" y="1214"/>
                  </a:lnTo>
                  <a:lnTo>
                    <a:pt x="859" y="1213"/>
                  </a:lnTo>
                  <a:lnTo>
                    <a:pt x="859" y="1213"/>
                  </a:lnTo>
                  <a:lnTo>
                    <a:pt x="855" y="1211"/>
                  </a:lnTo>
                  <a:lnTo>
                    <a:pt x="852" y="1210"/>
                  </a:lnTo>
                  <a:lnTo>
                    <a:pt x="849" y="1209"/>
                  </a:lnTo>
                  <a:lnTo>
                    <a:pt x="844" y="1210"/>
                  </a:lnTo>
                  <a:lnTo>
                    <a:pt x="839" y="1212"/>
                  </a:lnTo>
                  <a:lnTo>
                    <a:pt x="834" y="1216"/>
                  </a:lnTo>
                  <a:lnTo>
                    <a:pt x="829" y="1220"/>
                  </a:lnTo>
                  <a:lnTo>
                    <a:pt x="825" y="1224"/>
                  </a:lnTo>
                  <a:lnTo>
                    <a:pt x="823" y="1226"/>
                  </a:lnTo>
                  <a:lnTo>
                    <a:pt x="822" y="1230"/>
                  </a:lnTo>
                  <a:lnTo>
                    <a:pt x="823" y="1234"/>
                  </a:lnTo>
                  <a:lnTo>
                    <a:pt x="824" y="1238"/>
                  </a:lnTo>
                  <a:lnTo>
                    <a:pt x="823" y="1241"/>
                  </a:lnTo>
                  <a:lnTo>
                    <a:pt x="821" y="1243"/>
                  </a:lnTo>
                  <a:lnTo>
                    <a:pt x="817" y="1244"/>
                  </a:lnTo>
                  <a:lnTo>
                    <a:pt x="814" y="1243"/>
                  </a:lnTo>
                  <a:lnTo>
                    <a:pt x="813" y="1241"/>
                  </a:lnTo>
                  <a:lnTo>
                    <a:pt x="813" y="1239"/>
                  </a:lnTo>
                  <a:lnTo>
                    <a:pt x="814" y="1237"/>
                  </a:lnTo>
                  <a:lnTo>
                    <a:pt x="813" y="1235"/>
                  </a:lnTo>
                  <a:lnTo>
                    <a:pt x="812" y="1233"/>
                  </a:lnTo>
                  <a:lnTo>
                    <a:pt x="810" y="1233"/>
                  </a:lnTo>
                  <a:lnTo>
                    <a:pt x="807" y="1235"/>
                  </a:lnTo>
                  <a:lnTo>
                    <a:pt x="805" y="1237"/>
                  </a:lnTo>
                  <a:lnTo>
                    <a:pt x="803" y="1238"/>
                  </a:lnTo>
                  <a:lnTo>
                    <a:pt x="800" y="1236"/>
                  </a:lnTo>
                  <a:lnTo>
                    <a:pt x="797" y="1234"/>
                  </a:lnTo>
                  <a:lnTo>
                    <a:pt x="794" y="1231"/>
                  </a:lnTo>
                  <a:lnTo>
                    <a:pt x="791" y="1230"/>
                  </a:lnTo>
                  <a:lnTo>
                    <a:pt x="787" y="1231"/>
                  </a:lnTo>
                  <a:lnTo>
                    <a:pt x="784" y="1234"/>
                  </a:lnTo>
                  <a:lnTo>
                    <a:pt x="780" y="1236"/>
                  </a:lnTo>
                  <a:lnTo>
                    <a:pt x="777" y="1237"/>
                  </a:lnTo>
                  <a:lnTo>
                    <a:pt x="775" y="1235"/>
                  </a:lnTo>
                  <a:lnTo>
                    <a:pt x="774" y="1233"/>
                  </a:lnTo>
                  <a:lnTo>
                    <a:pt x="774" y="1230"/>
                  </a:lnTo>
                  <a:lnTo>
                    <a:pt x="772" y="1228"/>
                  </a:lnTo>
                  <a:lnTo>
                    <a:pt x="769" y="1227"/>
                  </a:lnTo>
                  <a:lnTo>
                    <a:pt x="767" y="1228"/>
                  </a:lnTo>
                  <a:lnTo>
                    <a:pt x="764" y="1229"/>
                  </a:lnTo>
                  <a:lnTo>
                    <a:pt x="762" y="1229"/>
                  </a:lnTo>
                  <a:lnTo>
                    <a:pt x="761" y="1230"/>
                  </a:lnTo>
                  <a:lnTo>
                    <a:pt x="761" y="1228"/>
                  </a:lnTo>
                  <a:lnTo>
                    <a:pt x="762" y="1227"/>
                  </a:lnTo>
                  <a:lnTo>
                    <a:pt x="764" y="1224"/>
                  </a:lnTo>
                  <a:lnTo>
                    <a:pt x="763" y="1223"/>
                  </a:lnTo>
                  <a:lnTo>
                    <a:pt x="760" y="1219"/>
                  </a:lnTo>
                  <a:lnTo>
                    <a:pt x="758" y="1216"/>
                  </a:lnTo>
                  <a:lnTo>
                    <a:pt x="756" y="1215"/>
                  </a:lnTo>
                  <a:lnTo>
                    <a:pt x="754" y="1216"/>
                  </a:lnTo>
                  <a:lnTo>
                    <a:pt x="753" y="1217"/>
                  </a:lnTo>
                  <a:lnTo>
                    <a:pt x="750" y="1219"/>
                  </a:lnTo>
                  <a:lnTo>
                    <a:pt x="748" y="1218"/>
                  </a:lnTo>
                  <a:lnTo>
                    <a:pt x="745" y="1216"/>
                  </a:lnTo>
                  <a:lnTo>
                    <a:pt x="744" y="1216"/>
                  </a:lnTo>
                  <a:lnTo>
                    <a:pt x="744" y="1215"/>
                  </a:lnTo>
                  <a:lnTo>
                    <a:pt x="744" y="1213"/>
                  </a:lnTo>
                  <a:lnTo>
                    <a:pt x="743" y="1212"/>
                  </a:lnTo>
                  <a:lnTo>
                    <a:pt x="743" y="1211"/>
                  </a:lnTo>
                  <a:lnTo>
                    <a:pt x="743" y="1210"/>
                  </a:lnTo>
                  <a:lnTo>
                    <a:pt x="739" y="1209"/>
                  </a:lnTo>
                  <a:lnTo>
                    <a:pt x="735" y="1208"/>
                  </a:lnTo>
                  <a:lnTo>
                    <a:pt x="732" y="1206"/>
                  </a:lnTo>
                  <a:lnTo>
                    <a:pt x="729" y="1202"/>
                  </a:lnTo>
                  <a:lnTo>
                    <a:pt x="726" y="1198"/>
                  </a:lnTo>
                  <a:lnTo>
                    <a:pt x="724" y="1194"/>
                  </a:lnTo>
                  <a:lnTo>
                    <a:pt x="720" y="1191"/>
                  </a:lnTo>
                  <a:lnTo>
                    <a:pt x="717" y="1188"/>
                  </a:lnTo>
                  <a:lnTo>
                    <a:pt x="712" y="1186"/>
                  </a:lnTo>
                  <a:lnTo>
                    <a:pt x="708" y="1184"/>
                  </a:lnTo>
                  <a:lnTo>
                    <a:pt x="707" y="1183"/>
                  </a:lnTo>
                  <a:lnTo>
                    <a:pt x="705" y="1180"/>
                  </a:lnTo>
                  <a:lnTo>
                    <a:pt x="704" y="1179"/>
                  </a:lnTo>
                  <a:lnTo>
                    <a:pt x="703" y="1177"/>
                  </a:lnTo>
                  <a:lnTo>
                    <a:pt x="695" y="1173"/>
                  </a:lnTo>
                  <a:lnTo>
                    <a:pt x="691" y="1172"/>
                  </a:lnTo>
                  <a:lnTo>
                    <a:pt x="687" y="1169"/>
                  </a:lnTo>
                  <a:lnTo>
                    <a:pt x="685" y="1167"/>
                  </a:lnTo>
                  <a:lnTo>
                    <a:pt x="685" y="1166"/>
                  </a:lnTo>
                  <a:lnTo>
                    <a:pt x="686" y="1166"/>
                  </a:lnTo>
                  <a:lnTo>
                    <a:pt x="692" y="1166"/>
                  </a:lnTo>
                  <a:lnTo>
                    <a:pt x="692" y="1165"/>
                  </a:lnTo>
                  <a:lnTo>
                    <a:pt x="690" y="1161"/>
                  </a:lnTo>
                  <a:lnTo>
                    <a:pt x="686" y="1159"/>
                  </a:lnTo>
                  <a:lnTo>
                    <a:pt x="682" y="1158"/>
                  </a:lnTo>
                  <a:lnTo>
                    <a:pt x="681" y="1158"/>
                  </a:lnTo>
                  <a:lnTo>
                    <a:pt x="681" y="1163"/>
                  </a:lnTo>
                  <a:lnTo>
                    <a:pt x="681" y="1163"/>
                  </a:lnTo>
                  <a:lnTo>
                    <a:pt x="675" y="1162"/>
                  </a:lnTo>
                  <a:lnTo>
                    <a:pt x="666" y="1160"/>
                  </a:lnTo>
                  <a:lnTo>
                    <a:pt x="656" y="1158"/>
                  </a:lnTo>
                  <a:lnTo>
                    <a:pt x="645" y="1156"/>
                  </a:lnTo>
                  <a:lnTo>
                    <a:pt x="633" y="1154"/>
                  </a:lnTo>
                  <a:lnTo>
                    <a:pt x="622" y="1151"/>
                  </a:lnTo>
                  <a:lnTo>
                    <a:pt x="611" y="1148"/>
                  </a:lnTo>
                  <a:lnTo>
                    <a:pt x="603" y="1145"/>
                  </a:lnTo>
                  <a:lnTo>
                    <a:pt x="596" y="1142"/>
                  </a:lnTo>
                  <a:lnTo>
                    <a:pt x="592" y="1139"/>
                  </a:lnTo>
                  <a:lnTo>
                    <a:pt x="589" y="1136"/>
                  </a:lnTo>
                  <a:lnTo>
                    <a:pt x="586" y="1131"/>
                  </a:lnTo>
                  <a:lnTo>
                    <a:pt x="583" y="1130"/>
                  </a:lnTo>
                  <a:lnTo>
                    <a:pt x="582" y="1130"/>
                  </a:lnTo>
                  <a:lnTo>
                    <a:pt x="581" y="1130"/>
                  </a:lnTo>
                  <a:lnTo>
                    <a:pt x="578" y="1128"/>
                  </a:lnTo>
                  <a:lnTo>
                    <a:pt x="577" y="1126"/>
                  </a:lnTo>
                  <a:lnTo>
                    <a:pt x="578" y="1126"/>
                  </a:lnTo>
                  <a:lnTo>
                    <a:pt x="578" y="1126"/>
                  </a:lnTo>
                  <a:lnTo>
                    <a:pt x="577" y="1125"/>
                  </a:lnTo>
                  <a:lnTo>
                    <a:pt x="574" y="1123"/>
                  </a:lnTo>
                  <a:lnTo>
                    <a:pt x="570" y="1120"/>
                  </a:lnTo>
                  <a:lnTo>
                    <a:pt x="566" y="1118"/>
                  </a:lnTo>
                  <a:lnTo>
                    <a:pt x="564" y="1117"/>
                  </a:lnTo>
                  <a:lnTo>
                    <a:pt x="563" y="1116"/>
                  </a:lnTo>
                  <a:lnTo>
                    <a:pt x="562" y="1117"/>
                  </a:lnTo>
                  <a:lnTo>
                    <a:pt x="562" y="1117"/>
                  </a:lnTo>
                  <a:lnTo>
                    <a:pt x="560" y="1117"/>
                  </a:lnTo>
                  <a:lnTo>
                    <a:pt x="558" y="1117"/>
                  </a:lnTo>
                  <a:lnTo>
                    <a:pt x="553" y="1115"/>
                  </a:lnTo>
                  <a:lnTo>
                    <a:pt x="547" y="1113"/>
                  </a:lnTo>
                  <a:lnTo>
                    <a:pt x="546" y="1112"/>
                  </a:lnTo>
                  <a:lnTo>
                    <a:pt x="546" y="1111"/>
                  </a:lnTo>
                  <a:lnTo>
                    <a:pt x="546" y="1110"/>
                  </a:lnTo>
                  <a:lnTo>
                    <a:pt x="546" y="1109"/>
                  </a:lnTo>
                  <a:lnTo>
                    <a:pt x="545" y="1109"/>
                  </a:lnTo>
                  <a:lnTo>
                    <a:pt x="545" y="1109"/>
                  </a:lnTo>
                  <a:lnTo>
                    <a:pt x="541" y="1110"/>
                  </a:lnTo>
                  <a:lnTo>
                    <a:pt x="539" y="1112"/>
                  </a:lnTo>
                  <a:lnTo>
                    <a:pt x="536" y="1115"/>
                  </a:lnTo>
                  <a:lnTo>
                    <a:pt x="534" y="1116"/>
                  </a:lnTo>
                  <a:lnTo>
                    <a:pt x="533" y="1117"/>
                  </a:lnTo>
                  <a:lnTo>
                    <a:pt x="530" y="1118"/>
                  </a:lnTo>
                  <a:lnTo>
                    <a:pt x="517" y="1121"/>
                  </a:lnTo>
                  <a:lnTo>
                    <a:pt x="514" y="1122"/>
                  </a:lnTo>
                  <a:lnTo>
                    <a:pt x="513" y="1122"/>
                  </a:lnTo>
                  <a:lnTo>
                    <a:pt x="508" y="1120"/>
                  </a:lnTo>
                  <a:lnTo>
                    <a:pt x="504" y="1118"/>
                  </a:lnTo>
                  <a:lnTo>
                    <a:pt x="499" y="1117"/>
                  </a:lnTo>
                  <a:lnTo>
                    <a:pt x="493" y="1116"/>
                  </a:lnTo>
                  <a:lnTo>
                    <a:pt x="488" y="1115"/>
                  </a:lnTo>
                  <a:lnTo>
                    <a:pt x="486" y="1115"/>
                  </a:lnTo>
                  <a:lnTo>
                    <a:pt x="484" y="1113"/>
                  </a:lnTo>
                  <a:lnTo>
                    <a:pt x="482" y="1112"/>
                  </a:lnTo>
                  <a:lnTo>
                    <a:pt x="481" y="1111"/>
                  </a:lnTo>
                  <a:lnTo>
                    <a:pt x="478" y="1110"/>
                  </a:lnTo>
                  <a:lnTo>
                    <a:pt x="476" y="1109"/>
                  </a:lnTo>
                  <a:lnTo>
                    <a:pt x="473" y="1109"/>
                  </a:lnTo>
                  <a:lnTo>
                    <a:pt x="472" y="1108"/>
                  </a:lnTo>
                  <a:lnTo>
                    <a:pt x="470" y="1105"/>
                  </a:lnTo>
                  <a:lnTo>
                    <a:pt x="469" y="1104"/>
                  </a:lnTo>
                  <a:lnTo>
                    <a:pt x="468" y="1104"/>
                  </a:lnTo>
                  <a:lnTo>
                    <a:pt x="462" y="1102"/>
                  </a:lnTo>
                  <a:lnTo>
                    <a:pt x="456" y="1101"/>
                  </a:lnTo>
                  <a:lnTo>
                    <a:pt x="450" y="1100"/>
                  </a:lnTo>
                  <a:lnTo>
                    <a:pt x="449" y="1099"/>
                  </a:lnTo>
                  <a:lnTo>
                    <a:pt x="449" y="1098"/>
                  </a:lnTo>
                  <a:lnTo>
                    <a:pt x="447" y="1097"/>
                  </a:lnTo>
                  <a:lnTo>
                    <a:pt x="439" y="1094"/>
                  </a:lnTo>
                  <a:lnTo>
                    <a:pt x="432" y="1090"/>
                  </a:lnTo>
                  <a:lnTo>
                    <a:pt x="424" y="1087"/>
                  </a:lnTo>
                  <a:lnTo>
                    <a:pt x="424" y="1087"/>
                  </a:lnTo>
                  <a:lnTo>
                    <a:pt x="424" y="1086"/>
                  </a:lnTo>
                  <a:lnTo>
                    <a:pt x="413" y="1076"/>
                  </a:lnTo>
                  <a:lnTo>
                    <a:pt x="408" y="1073"/>
                  </a:lnTo>
                  <a:lnTo>
                    <a:pt x="403" y="1071"/>
                  </a:lnTo>
                  <a:lnTo>
                    <a:pt x="398" y="1071"/>
                  </a:lnTo>
                  <a:lnTo>
                    <a:pt x="393" y="1070"/>
                  </a:lnTo>
                  <a:lnTo>
                    <a:pt x="387" y="1068"/>
                  </a:lnTo>
                  <a:lnTo>
                    <a:pt x="383" y="1066"/>
                  </a:lnTo>
                  <a:lnTo>
                    <a:pt x="380" y="1064"/>
                  </a:lnTo>
                  <a:lnTo>
                    <a:pt x="379" y="1063"/>
                  </a:lnTo>
                  <a:lnTo>
                    <a:pt x="379" y="1062"/>
                  </a:lnTo>
                  <a:lnTo>
                    <a:pt x="378" y="1061"/>
                  </a:lnTo>
                  <a:lnTo>
                    <a:pt x="377" y="1059"/>
                  </a:lnTo>
                  <a:lnTo>
                    <a:pt x="374" y="1056"/>
                  </a:lnTo>
                  <a:lnTo>
                    <a:pt x="370" y="1051"/>
                  </a:lnTo>
                  <a:lnTo>
                    <a:pt x="368" y="1050"/>
                  </a:lnTo>
                  <a:lnTo>
                    <a:pt x="364" y="1049"/>
                  </a:lnTo>
                  <a:lnTo>
                    <a:pt x="357" y="1045"/>
                  </a:lnTo>
                  <a:lnTo>
                    <a:pt x="351" y="1041"/>
                  </a:lnTo>
                  <a:lnTo>
                    <a:pt x="350" y="1040"/>
                  </a:lnTo>
                  <a:lnTo>
                    <a:pt x="348" y="1036"/>
                  </a:lnTo>
                  <a:lnTo>
                    <a:pt x="346" y="1033"/>
                  </a:lnTo>
                  <a:lnTo>
                    <a:pt x="343" y="1029"/>
                  </a:lnTo>
                  <a:lnTo>
                    <a:pt x="341" y="1025"/>
                  </a:lnTo>
                  <a:lnTo>
                    <a:pt x="339" y="1021"/>
                  </a:lnTo>
                  <a:lnTo>
                    <a:pt x="339" y="1019"/>
                  </a:lnTo>
                  <a:lnTo>
                    <a:pt x="341" y="1018"/>
                  </a:lnTo>
                  <a:lnTo>
                    <a:pt x="346" y="1018"/>
                  </a:lnTo>
                  <a:lnTo>
                    <a:pt x="348" y="1017"/>
                  </a:lnTo>
                  <a:lnTo>
                    <a:pt x="348" y="1016"/>
                  </a:lnTo>
                  <a:lnTo>
                    <a:pt x="345" y="1014"/>
                  </a:lnTo>
                  <a:lnTo>
                    <a:pt x="343" y="1014"/>
                  </a:lnTo>
                  <a:lnTo>
                    <a:pt x="342" y="1013"/>
                  </a:lnTo>
                  <a:lnTo>
                    <a:pt x="342" y="1012"/>
                  </a:lnTo>
                  <a:lnTo>
                    <a:pt x="344" y="1009"/>
                  </a:lnTo>
                  <a:lnTo>
                    <a:pt x="346" y="1006"/>
                  </a:lnTo>
                  <a:lnTo>
                    <a:pt x="349" y="1003"/>
                  </a:lnTo>
                  <a:lnTo>
                    <a:pt x="350" y="1000"/>
                  </a:lnTo>
                  <a:lnTo>
                    <a:pt x="349" y="997"/>
                  </a:lnTo>
                  <a:lnTo>
                    <a:pt x="344" y="992"/>
                  </a:lnTo>
                  <a:lnTo>
                    <a:pt x="341" y="989"/>
                  </a:lnTo>
                  <a:lnTo>
                    <a:pt x="341" y="984"/>
                  </a:lnTo>
                  <a:lnTo>
                    <a:pt x="341" y="978"/>
                  </a:lnTo>
                  <a:lnTo>
                    <a:pt x="339" y="974"/>
                  </a:lnTo>
                  <a:lnTo>
                    <a:pt x="336" y="970"/>
                  </a:lnTo>
                  <a:lnTo>
                    <a:pt x="332" y="967"/>
                  </a:lnTo>
                  <a:lnTo>
                    <a:pt x="329" y="963"/>
                  </a:lnTo>
                  <a:lnTo>
                    <a:pt x="328" y="962"/>
                  </a:lnTo>
                  <a:lnTo>
                    <a:pt x="328" y="961"/>
                  </a:lnTo>
                  <a:lnTo>
                    <a:pt x="328" y="960"/>
                  </a:lnTo>
                  <a:lnTo>
                    <a:pt x="327" y="959"/>
                  </a:lnTo>
                  <a:lnTo>
                    <a:pt x="324" y="954"/>
                  </a:lnTo>
                  <a:lnTo>
                    <a:pt x="321" y="949"/>
                  </a:lnTo>
                  <a:lnTo>
                    <a:pt x="318" y="945"/>
                  </a:lnTo>
                  <a:lnTo>
                    <a:pt x="313" y="942"/>
                  </a:lnTo>
                  <a:lnTo>
                    <a:pt x="309" y="938"/>
                  </a:lnTo>
                  <a:lnTo>
                    <a:pt x="306" y="934"/>
                  </a:lnTo>
                  <a:lnTo>
                    <a:pt x="306" y="934"/>
                  </a:lnTo>
                  <a:lnTo>
                    <a:pt x="308" y="934"/>
                  </a:lnTo>
                  <a:lnTo>
                    <a:pt x="308" y="934"/>
                  </a:lnTo>
                  <a:lnTo>
                    <a:pt x="309" y="934"/>
                  </a:lnTo>
                  <a:lnTo>
                    <a:pt x="310" y="935"/>
                  </a:lnTo>
                  <a:lnTo>
                    <a:pt x="311" y="935"/>
                  </a:lnTo>
                  <a:lnTo>
                    <a:pt x="311" y="934"/>
                  </a:lnTo>
                  <a:lnTo>
                    <a:pt x="307" y="930"/>
                  </a:lnTo>
                  <a:lnTo>
                    <a:pt x="302" y="925"/>
                  </a:lnTo>
                  <a:lnTo>
                    <a:pt x="298" y="920"/>
                  </a:lnTo>
                  <a:lnTo>
                    <a:pt x="299" y="920"/>
                  </a:lnTo>
                  <a:lnTo>
                    <a:pt x="302" y="922"/>
                  </a:lnTo>
                  <a:lnTo>
                    <a:pt x="303" y="922"/>
                  </a:lnTo>
                  <a:lnTo>
                    <a:pt x="285" y="909"/>
                  </a:lnTo>
                  <a:lnTo>
                    <a:pt x="281" y="907"/>
                  </a:lnTo>
                  <a:lnTo>
                    <a:pt x="280" y="907"/>
                  </a:lnTo>
                  <a:lnTo>
                    <a:pt x="278" y="902"/>
                  </a:lnTo>
                  <a:lnTo>
                    <a:pt x="278" y="899"/>
                  </a:lnTo>
                  <a:lnTo>
                    <a:pt x="278" y="897"/>
                  </a:lnTo>
                  <a:lnTo>
                    <a:pt x="278" y="897"/>
                  </a:lnTo>
                  <a:lnTo>
                    <a:pt x="280" y="898"/>
                  </a:lnTo>
                  <a:lnTo>
                    <a:pt x="283" y="900"/>
                  </a:lnTo>
                  <a:lnTo>
                    <a:pt x="284" y="901"/>
                  </a:lnTo>
                  <a:lnTo>
                    <a:pt x="285" y="900"/>
                  </a:lnTo>
                  <a:lnTo>
                    <a:pt x="287" y="898"/>
                  </a:lnTo>
                  <a:lnTo>
                    <a:pt x="287" y="895"/>
                  </a:lnTo>
                  <a:lnTo>
                    <a:pt x="287" y="893"/>
                  </a:lnTo>
                  <a:lnTo>
                    <a:pt x="284" y="891"/>
                  </a:lnTo>
                  <a:lnTo>
                    <a:pt x="277" y="880"/>
                  </a:lnTo>
                  <a:lnTo>
                    <a:pt x="275" y="877"/>
                  </a:lnTo>
                  <a:lnTo>
                    <a:pt x="274" y="876"/>
                  </a:lnTo>
                  <a:lnTo>
                    <a:pt x="271" y="874"/>
                  </a:lnTo>
                  <a:lnTo>
                    <a:pt x="266" y="872"/>
                  </a:lnTo>
                  <a:lnTo>
                    <a:pt x="264" y="870"/>
                  </a:lnTo>
                  <a:lnTo>
                    <a:pt x="264" y="867"/>
                  </a:lnTo>
                  <a:lnTo>
                    <a:pt x="266" y="861"/>
                  </a:lnTo>
                  <a:lnTo>
                    <a:pt x="266" y="858"/>
                  </a:lnTo>
                  <a:lnTo>
                    <a:pt x="264" y="857"/>
                  </a:lnTo>
                  <a:lnTo>
                    <a:pt x="259" y="856"/>
                  </a:lnTo>
                  <a:lnTo>
                    <a:pt x="256" y="855"/>
                  </a:lnTo>
                  <a:lnTo>
                    <a:pt x="254" y="852"/>
                  </a:lnTo>
                  <a:lnTo>
                    <a:pt x="253" y="849"/>
                  </a:lnTo>
                  <a:lnTo>
                    <a:pt x="252" y="846"/>
                  </a:lnTo>
                  <a:lnTo>
                    <a:pt x="251" y="845"/>
                  </a:lnTo>
                  <a:lnTo>
                    <a:pt x="250" y="844"/>
                  </a:lnTo>
                  <a:lnTo>
                    <a:pt x="249" y="844"/>
                  </a:lnTo>
                  <a:lnTo>
                    <a:pt x="248" y="843"/>
                  </a:lnTo>
                  <a:lnTo>
                    <a:pt x="247" y="843"/>
                  </a:lnTo>
                  <a:lnTo>
                    <a:pt x="242" y="835"/>
                  </a:lnTo>
                  <a:lnTo>
                    <a:pt x="238" y="824"/>
                  </a:lnTo>
                  <a:lnTo>
                    <a:pt x="235" y="813"/>
                  </a:lnTo>
                  <a:lnTo>
                    <a:pt x="232" y="803"/>
                  </a:lnTo>
                  <a:lnTo>
                    <a:pt x="231" y="793"/>
                  </a:lnTo>
                  <a:lnTo>
                    <a:pt x="232" y="789"/>
                  </a:lnTo>
                  <a:lnTo>
                    <a:pt x="233" y="786"/>
                  </a:lnTo>
                  <a:lnTo>
                    <a:pt x="233" y="783"/>
                  </a:lnTo>
                  <a:lnTo>
                    <a:pt x="232" y="782"/>
                  </a:lnTo>
                  <a:lnTo>
                    <a:pt x="231" y="781"/>
                  </a:lnTo>
                  <a:lnTo>
                    <a:pt x="230" y="781"/>
                  </a:lnTo>
                  <a:lnTo>
                    <a:pt x="227" y="780"/>
                  </a:lnTo>
                  <a:lnTo>
                    <a:pt x="225" y="779"/>
                  </a:lnTo>
                  <a:lnTo>
                    <a:pt x="224" y="778"/>
                  </a:lnTo>
                  <a:lnTo>
                    <a:pt x="223" y="776"/>
                  </a:lnTo>
                  <a:lnTo>
                    <a:pt x="222" y="775"/>
                  </a:lnTo>
                  <a:lnTo>
                    <a:pt x="221" y="772"/>
                  </a:lnTo>
                  <a:lnTo>
                    <a:pt x="220" y="771"/>
                  </a:lnTo>
                  <a:lnTo>
                    <a:pt x="220" y="771"/>
                  </a:lnTo>
                  <a:lnTo>
                    <a:pt x="220" y="772"/>
                  </a:lnTo>
                  <a:lnTo>
                    <a:pt x="219" y="773"/>
                  </a:lnTo>
                  <a:lnTo>
                    <a:pt x="219" y="774"/>
                  </a:lnTo>
                  <a:lnTo>
                    <a:pt x="219" y="774"/>
                  </a:lnTo>
                  <a:lnTo>
                    <a:pt x="215" y="771"/>
                  </a:lnTo>
                  <a:lnTo>
                    <a:pt x="208" y="764"/>
                  </a:lnTo>
                  <a:lnTo>
                    <a:pt x="205" y="761"/>
                  </a:lnTo>
                  <a:lnTo>
                    <a:pt x="204" y="761"/>
                  </a:lnTo>
                  <a:lnTo>
                    <a:pt x="204" y="762"/>
                  </a:lnTo>
                  <a:lnTo>
                    <a:pt x="205" y="763"/>
                  </a:lnTo>
                  <a:lnTo>
                    <a:pt x="205" y="764"/>
                  </a:lnTo>
                  <a:lnTo>
                    <a:pt x="206" y="764"/>
                  </a:lnTo>
                  <a:lnTo>
                    <a:pt x="207" y="767"/>
                  </a:lnTo>
                  <a:lnTo>
                    <a:pt x="207" y="768"/>
                  </a:lnTo>
                  <a:lnTo>
                    <a:pt x="204" y="778"/>
                  </a:lnTo>
                  <a:lnTo>
                    <a:pt x="204" y="779"/>
                  </a:lnTo>
                  <a:lnTo>
                    <a:pt x="205" y="780"/>
                  </a:lnTo>
                  <a:lnTo>
                    <a:pt x="205" y="781"/>
                  </a:lnTo>
                  <a:lnTo>
                    <a:pt x="206" y="783"/>
                  </a:lnTo>
                  <a:lnTo>
                    <a:pt x="207" y="791"/>
                  </a:lnTo>
                  <a:lnTo>
                    <a:pt x="207" y="799"/>
                  </a:lnTo>
                  <a:lnTo>
                    <a:pt x="208" y="807"/>
                  </a:lnTo>
                  <a:lnTo>
                    <a:pt x="210" y="811"/>
                  </a:lnTo>
                  <a:lnTo>
                    <a:pt x="217" y="818"/>
                  </a:lnTo>
                  <a:lnTo>
                    <a:pt x="218" y="823"/>
                  </a:lnTo>
                  <a:lnTo>
                    <a:pt x="219" y="828"/>
                  </a:lnTo>
                  <a:lnTo>
                    <a:pt x="222" y="833"/>
                  </a:lnTo>
                  <a:lnTo>
                    <a:pt x="225" y="838"/>
                  </a:lnTo>
                  <a:lnTo>
                    <a:pt x="227" y="842"/>
                  </a:lnTo>
                  <a:lnTo>
                    <a:pt x="228" y="847"/>
                  </a:lnTo>
                  <a:lnTo>
                    <a:pt x="228" y="850"/>
                  </a:lnTo>
                  <a:lnTo>
                    <a:pt x="230" y="854"/>
                  </a:lnTo>
                  <a:lnTo>
                    <a:pt x="230" y="855"/>
                  </a:lnTo>
                  <a:lnTo>
                    <a:pt x="231" y="856"/>
                  </a:lnTo>
                  <a:lnTo>
                    <a:pt x="232" y="857"/>
                  </a:lnTo>
                  <a:lnTo>
                    <a:pt x="234" y="859"/>
                  </a:lnTo>
                  <a:lnTo>
                    <a:pt x="235" y="861"/>
                  </a:lnTo>
                  <a:lnTo>
                    <a:pt x="235" y="863"/>
                  </a:lnTo>
                  <a:lnTo>
                    <a:pt x="235" y="864"/>
                  </a:lnTo>
                  <a:lnTo>
                    <a:pt x="236" y="866"/>
                  </a:lnTo>
                  <a:lnTo>
                    <a:pt x="238" y="870"/>
                  </a:lnTo>
                  <a:lnTo>
                    <a:pt x="245" y="878"/>
                  </a:lnTo>
                  <a:lnTo>
                    <a:pt x="247" y="882"/>
                  </a:lnTo>
                  <a:lnTo>
                    <a:pt x="248" y="889"/>
                  </a:lnTo>
                  <a:lnTo>
                    <a:pt x="249" y="895"/>
                  </a:lnTo>
                  <a:lnTo>
                    <a:pt x="250" y="902"/>
                  </a:lnTo>
                  <a:lnTo>
                    <a:pt x="251" y="907"/>
                  </a:lnTo>
                  <a:lnTo>
                    <a:pt x="254" y="911"/>
                  </a:lnTo>
                  <a:lnTo>
                    <a:pt x="256" y="917"/>
                  </a:lnTo>
                  <a:lnTo>
                    <a:pt x="257" y="921"/>
                  </a:lnTo>
                  <a:lnTo>
                    <a:pt x="257" y="925"/>
                  </a:lnTo>
                  <a:lnTo>
                    <a:pt x="259" y="930"/>
                  </a:lnTo>
                  <a:lnTo>
                    <a:pt x="261" y="933"/>
                  </a:lnTo>
                  <a:lnTo>
                    <a:pt x="262" y="934"/>
                  </a:lnTo>
                  <a:lnTo>
                    <a:pt x="267" y="935"/>
                  </a:lnTo>
                  <a:lnTo>
                    <a:pt x="270" y="936"/>
                  </a:lnTo>
                  <a:lnTo>
                    <a:pt x="272" y="939"/>
                  </a:lnTo>
                  <a:lnTo>
                    <a:pt x="274" y="943"/>
                  </a:lnTo>
                  <a:lnTo>
                    <a:pt x="275" y="947"/>
                  </a:lnTo>
                  <a:lnTo>
                    <a:pt x="275" y="951"/>
                  </a:lnTo>
                  <a:lnTo>
                    <a:pt x="275" y="954"/>
                  </a:lnTo>
                  <a:lnTo>
                    <a:pt x="273" y="957"/>
                  </a:lnTo>
                  <a:lnTo>
                    <a:pt x="269" y="959"/>
                  </a:lnTo>
                  <a:lnTo>
                    <a:pt x="265" y="959"/>
                  </a:lnTo>
                  <a:lnTo>
                    <a:pt x="264" y="958"/>
                  </a:lnTo>
                  <a:lnTo>
                    <a:pt x="264" y="957"/>
                  </a:lnTo>
                  <a:lnTo>
                    <a:pt x="264" y="954"/>
                  </a:lnTo>
                  <a:lnTo>
                    <a:pt x="263" y="953"/>
                  </a:lnTo>
                  <a:lnTo>
                    <a:pt x="259" y="945"/>
                  </a:lnTo>
                  <a:lnTo>
                    <a:pt x="253" y="937"/>
                  </a:lnTo>
                  <a:lnTo>
                    <a:pt x="252" y="935"/>
                  </a:lnTo>
                  <a:lnTo>
                    <a:pt x="249" y="933"/>
                  </a:lnTo>
                  <a:lnTo>
                    <a:pt x="246" y="930"/>
                  </a:lnTo>
                  <a:lnTo>
                    <a:pt x="242" y="926"/>
                  </a:lnTo>
                  <a:lnTo>
                    <a:pt x="233" y="917"/>
                  </a:lnTo>
                  <a:lnTo>
                    <a:pt x="232" y="915"/>
                  </a:lnTo>
                  <a:lnTo>
                    <a:pt x="231" y="910"/>
                  </a:lnTo>
                  <a:lnTo>
                    <a:pt x="233" y="906"/>
                  </a:lnTo>
                  <a:lnTo>
                    <a:pt x="234" y="901"/>
                  </a:lnTo>
                  <a:lnTo>
                    <a:pt x="235" y="896"/>
                  </a:lnTo>
                  <a:lnTo>
                    <a:pt x="234" y="890"/>
                  </a:lnTo>
                  <a:lnTo>
                    <a:pt x="232" y="886"/>
                  </a:lnTo>
                  <a:lnTo>
                    <a:pt x="230" y="883"/>
                  </a:lnTo>
                  <a:lnTo>
                    <a:pt x="227" y="882"/>
                  </a:lnTo>
                  <a:lnTo>
                    <a:pt x="224" y="880"/>
                  </a:lnTo>
                  <a:lnTo>
                    <a:pt x="221" y="877"/>
                  </a:lnTo>
                  <a:lnTo>
                    <a:pt x="217" y="872"/>
                  </a:lnTo>
                  <a:lnTo>
                    <a:pt x="217" y="871"/>
                  </a:lnTo>
                  <a:lnTo>
                    <a:pt x="218" y="870"/>
                  </a:lnTo>
                  <a:lnTo>
                    <a:pt x="220" y="868"/>
                  </a:lnTo>
                  <a:lnTo>
                    <a:pt x="220" y="867"/>
                  </a:lnTo>
                  <a:lnTo>
                    <a:pt x="214" y="863"/>
                  </a:lnTo>
                  <a:lnTo>
                    <a:pt x="203" y="857"/>
                  </a:lnTo>
                  <a:lnTo>
                    <a:pt x="198" y="853"/>
                  </a:lnTo>
                  <a:lnTo>
                    <a:pt x="193" y="849"/>
                  </a:lnTo>
                  <a:lnTo>
                    <a:pt x="191" y="847"/>
                  </a:lnTo>
                  <a:lnTo>
                    <a:pt x="191" y="845"/>
                  </a:lnTo>
                  <a:lnTo>
                    <a:pt x="193" y="843"/>
                  </a:lnTo>
                  <a:lnTo>
                    <a:pt x="196" y="843"/>
                  </a:lnTo>
                  <a:lnTo>
                    <a:pt x="199" y="843"/>
                  </a:lnTo>
                  <a:lnTo>
                    <a:pt x="202" y="844"/>
                  </a:lnTo>
                  <a:lnTo>
                    <a:pt x="203" y="845"/>
                  </a:lnTo>
                  <a:lnTo>
                    <a:pt x="204" y="846"/>
                  </a:lnTo>
                  <a:lnTo>
                    <a:pt x="205" y="847"/>
                  </a:lnTo>
                  <a:lnTo>
                    <a:pt x="206" y="848"/>
                  </a:lnTo>
                  <a:lnTo>
                    <a:pt x="206" y="849"/>
                  </a:lnTo>
                  <a:lnTo>
                    <a:pt x="207" y="850"/>
                  </a:lnTo>
                  <a:lnTo>
                    <a:pt x="207" y="850"/>
                  </a:lnTo>
                  <a:lnTo>
                    <a:pt x="208" y="849"/>
                  </a:lnTo>
                  <a:lnTo>
                    <a:pt x="209" y="844"/>
                  </a:lnTo>
                  <a:lnTo>
                    <a:pt x="209" y="839"/>
                  </a:lnTo>
                  <a:lnTo>
                    <a:pt x="208" y="833"/>
                  </a:lnTo>
                  <a:lnTo>
                    <a:pt x="206" y="827"/>
                  </a:lnTo>
                  <a:lnTo>
                    <a:pt x="203" y="822"/>
                  </a:lnTo>
                  <a:lnTo>
                    <a:pt x="199" y="817"/>
                  </a:lnTo>
                  <a:lnTo>
                    <a:pt x="197" y="813"/>
                  </a:lnTo>
                  <a:lnTo>
                    <a:pt x="192" y="808"/>
                  </a:lnTo>
                  <a:lnTo>
                    <a:pt x="189" y="805"/>
                  </a:lnTo>
                  <a:lnTo>
                    <a:pt x="186" y="802"/>
                  </a:lnTo>
                  <a:lnTo>
                    <a:pt x="186" y="798"/>
                  </a:lnTo>
                  <a:lnTo>
                    <a:pt x="186" y="794"/>
                  </a:lnTo>
                  <a:lnTo>
                    <a:pt x="186" y="791"/>
                  </a:lnTo>
                  <a:lnTo>
                    <a:pt x="185" y="785"/>
                  </a:lnTo>
                  <a:lnTo>
                    <a:pt x="182" y="781"/>
                  </a:lnTo>
                  <a:lnTo>
                    <a:pt x="181" y="776"/>
                  </a:lnTo>
                  <a:lnTo>
                    <a:pt x="181" y="774"/>
                  </a:lnTo>
                  <a:lnTo>
                    <a:pt x="181" y="773"/>
                  </a:lnTo>
                  <a:lnTo>
                    <a:pt x="182" y="772"/>
                  </a:lnTo>
                  <a:lnTo>
                    <a:pt x="182" y="771"/>
                  </a:lnTo>
                  <a:lnTo>
                    <a:pt x="177" y="746"/>
                  </a:lnTo>
                  <a:lnTo>
                    <a:pt x="171" y="721"/>
                  </a:lnTo>
                  <a:lnTo>
                    <a:pt x="168" y="716"/>
                  </a:lnTo>
                  <a:lnTo>
                    <a:pt x="166" y="715"/>
                  </a:lnTo>
                  <a:lnTo>
                    <a:pt x="165" y="713"/>
                  </a:lnTo>
                  <a:lnTo>
                    <a:pt x="163" y="709"/>
                  </a:lnTo>
                  <a:lnTo>
                    <a:pt x="162" y="708"/>
                  </a:lnTo>
                  <a:lnTo>
                    <a:pt x="161" y="706"/>
                  </a:lnTo>
                  <a:lnTo>
                    <a:pt x="158" y="704"/>
                  </a:lnTo>
                  <a:lnTo>
                    <a:pt x="155" y="703"/>
                  </a:lnTo>
                  <a:lnTo>
                    <a:pt x="152" y="702"/>
                  </a:lnTo>
                  <a:lnTo>
                    <a:pt x="151" y="701"/>
                  </a:lnTo>
                  <a:lnTo>
                    <a:pt x="151" y="700"/>
                  </a:lnTo>
                  <a:lnTo>
                    <a:pt x="150" y="697"/>
                  </a:lnTo>
                  <a:lnTo>
                    <a:pt x="148" y="695"/>
                  </a:lnTo>
                  <a:lnTo>
                    <a:pt x="144" y="692"/>
                  </a:lnTo>
                  <a:lnTo>
                    <a:pt x="140" y="691"/>
                  </a:lnTo>
                  <a:lnTo>
                    <a:pt x="136" y="689"/>
                  </a:lnTo>
                  <a:lnTo>
                    <a:pt x="133" y="687"/>
                  </a:lnTo>
                  <a:lnTo>
                    <a:pt x="133" y="684"/>
                  </a:lnTo>
                  <a:lnTo>
                    <a:pt x="134" y="682"/>
                  </a:lnTo>
                  <a:lnTo>
                    <a:pt x="135" y="678"/>
                  </a:lnTo>
                  <a:lnTo>
                    <a:pt x="136" y="676"/>
                  </a:lnTo>
                  <a:lnTo>
                    <a:pt x="135" y="672"/>
                  </a:lnTo>
                  <a:lnTo>
                    <a:pt x="131" y="663"/>
                  </a:lnTo>
                  <a:lnTo>
                    <a:pt x="131" y="663"/>
                  </a:lnTo>
                  <a:lnTo>
                    <a:pt x="130" y="663"/>
                  </a:lnTo>
                  <a:lnTo>
                    <a:pt x="129" y="662"/>
                  </a:lnTo>
                  <a:lnTo>
                    <a:pt x="126" y="646"/>
                  </a:lnTo>
                  <a:lnTo>
                    <a:pt x="124" y="630"/>
                  </a:lnTo>
                  <a:lnTo>
                    <a:pt x="123" y="626"/>
                  </a:lnTo>
                  <a:lnTo>
                    <a:pt x="123" y="622"/>
                  </a:lnTo>
                  <a:lnTo>
                    <a:pt x="124" y="618"/>
                  </a:lnTo>
                  <a:lnTo>
                    <a:pt x="126" y="616"/>
                  </a:lnTo>
                  <a:lnTo>
                    <a:pt x="128" y="615"/>
                  </a:lnTo>
                  <a:lnTo>
                    <a:pt x="131" y="615"/>
                  </a:lnTo>
                  <a:lnTo>
                    <a:pt x="134" y="616"/>
                  </a:lnTo>
                  <a:lnTo>
                    <a:pt x="137" y="617"/>
                  </a:lnTo>
                  <a:lnTo>
                    <a:pt x="139" y="618"/>
                  </a:lnTo>
                  <a:lnTo>
                    <a:pt x="140" y="617"/>
                  </a:lnTo>
                  <a:lnTo>
                    <a:pt x="140" y="616"/>
                  </a:lnTo>
                  <a:lnTo>
                    <a:pt x="138" y="614"/>
                  </a:lnTo>
                  <a:lnTo>
                    <a:pt x="135" y="613"/>
                  </a:lnTo>
                  <a:lnTo>
                    <a:pt x="131" y="612"/>
                  </a:lnTo>
                  <a:lnTo>
                    <a:pt x="127" y="612"/>
                  </a:lnTo>
                  <a:lnTo>
                    <a:pt x="124" y="611"/>
                  </a:lnTo>
                  <a:lnTo>
                    <a:pt x="122" y="608"/>
                  </a:lnTo>
                  <a:lnTo>
                    <a:pt x="121" y="597"/>
                  </a:lnTo>
                  <a:lnTo>
                    <a:pt x="121" y="586"/>
                  </a:lnTo>
                  <a:lnTo>
                    <a:pt x="122" y="574"/>
                  </a:lnTo>
                  <a:lnTo>
                    <a:pt x="124" y="562"/>
                  </a:lnTo>
                  <a:lnTo>
                    <a:pt x="124" y="551"/>
                  </a:lnTo>
                  <a:lnTo>
                    <a:pt x="124" y="550"/>
                  </a:lnTo>
                  <a:lnTo>
                    <a:pt x="124" y="551"/>
                  </a:lnTo>
                  <a:lnTo>
                    <a:pt x="123" y="551"/>
                  </a:lnTo>
                  <a:lnTo>
                    <a:pt x="123" y="551"/>
                  </a:lnTo>
                  <a:lnTo>
                    <a:pt x="122" y="551"/>
                  </a:lnTo>
                  <a:lnTo>
                    <a:pt x="128" y="540"/>
                  </a:lnTo>
                  <a:lnTo>
                    <a:pt x="131" y="529"/>
                  </a:lnTo>
                  <a:lnTo>
                    <a:pt x="135" y="511"/>
                  </a:lnTo>
                  <a:lnTo>
                    <a:pt x="138" y="502"/>
                  </a:lnTo>
                  <a:lnTo>
                    <a:pt x="138" y="501"/>
                  </a:lnTo>
                  <a:lnTo>
                    <a:pt x="139" y="500"/>
                  </a:lnTo>
                  <a:lnTo>
                    <a:pt x="141" y="499"/>
                  </a:lnTo>
                  <a:lnTo>
                    <a:pt x="142" y="498"/>
                  </a:lnTo>
                  <a:lnTo>
                    <a:pt x="144" y="496"/>
                  </a:lnTo>
                  <a:lnTo>
                    <a:pt x="145" y="495"/>
                  </a:lnTo>
                  <a:lnTo>
                    <a:pt x="145" y="494"/>
                  </a:lnTo>
                  <a:lnTo>
                    <a:pt x="145" y="492"/>
                  </a:lnTo>
                  <a:lnTo>
                    <a:pt x="146" y="491"/>
                  </a:lnTo>
                  <a:lnTo>
                    <a:pt x="152" y="476"/>
                  </a:lnTo>
                  <a:lnTo>
                    <a:pt x="156" y="469"/>
                  </a:lnTo>
                  <a:lnTo>
                    <a:pt x="160" y="464"/>
                  </a:lnTo>
                  <a:lnTo>
                    <a:pt x="161" y="459"/>
                  </a:lnTo>
                  <a:lnTo>
                    <a:pt x="163" y="450"/>
                  </a:lnTo>
                  <a:lnTo>
                    <a:pt x="164" y="449"/>
                  </a:lnTo>
                  <a:lnTo>
                    <a:pt x="165" y="447"/>
                  </a:lnTo>
                  <a:lnTo>
                    <a:pt x="166" y="446"/>
                  </a:lnTo>
                  <a:lnTo>
                    <a:pt x="168" y="445"/>
                  </a:lnTo>
                  <a:lnTo>
                    <a:pt x="169" y="443"/>
                  </a:lnTo>
                  <a:lnTo>
                    <a:pt x="169" y="442"/>
                  </a:lnTo>
                  <a:lnTo>
                    <a:pt x="169" y="441"/>
                  </a:lnTo>
                  <a:lnTo>
                    <a:pt x="167" y="439"/>
                  </a:lnTo>
                  <a:lnTo>
                    <a:pt x="167" y="438"/>
                  </a:lnTo>
                  <a:lnTo>
                    <a:pt x="167" y="437"/>
                  </a:lnTo>
                  <a:lnTo>
                    <a:pt x="169" y="430"/>
                  </a:lnTo>
                  <a:lnTo>
                    <a:pt x="171" y="425"/>
                  </a:lnTo>
                  <a:lnTo>
                    <a:pt x="175" y="419"/>
                  </a:lnTo>
                  <a:lnTo>
                    <a:pt x="179" y="414"/>
                  </a:lnTo>
                  <a:lnTo>
                    <a:pt x="180" y="414"/>
                  </a:lnTo>
                  <a:lnTo>
                    <a:pt x="183" y="415"/>
                  </a:lnTo>
                  <a:lnTo>
                    <a:pt x="186" y="415"/>
                  </a:lnTo>
                  <a:lnTo>
                    <a:pt x="189" y="416"/>
                  </a:lnTo>
                  <a:lnTo>
                    <a:pt x="192" y="419"/>
                  </a:lnTo>
                  <a:lnTo>
                    <a:pt x="193" y="421"/>
                  </a:lnTo>
                  <a:lnTo>
                    <a:pt x="191" y="424"/>
                  </a:lnTo>
                  <a:lnTo>
                    <a:pt x="188" y="427"/>
                  </a:lnTo>
                  <a:lnTo>
                    <a:pt x="184" y="429"/>
                  </a:lnTo>
                  <a:lnTo>
                    <a:pt x="181" y="433"/>
                  </a:lnTo>
                  <a:lnTo>
                    <a:pt x="180" y="434"/>
                  </a:lnTo>
                  <a:lnTo>
                    <a:pt x="180" y="434"/>
                  </a:lnTo>
                  <a:lnTo>
                    <a:pt x="180" y="435"/>
                  </a:lnTo>
                  <a:lnTo>
                    <a:pt x="180" y="437"/>
                  </a:lnTo>
                  <a:lnTo>
                    <a:pt x="180" y="437"/>
                  </a:lnTo>
                  <a:lnTo>
                    <a:pt x="186" y="433"/>
                  </a:lnTo>
                  <a:lnTo>
                    <a:pt x="192" y="428"/>
                  </a:lnTo>
                  <a:lnTo>
                    <a:pt x="197" y="423"/>
                  </a:lnTo>
                  <a:lnTo>
                    <a:pt x="198" y="420"/>
                  </a:lnTo>
                  <a:lnTo>
                    <a:pt x="198" y="415"/>
                  </a:lnTo>
                  <a:lnTo>
                    <a:pt x="198" y="412"/>
                  </a:lnTo>
                  <a:lnTo>
                    <a:pt x="199" y="406"/>
                  </a:lnTo>
                  <a:lnTo>
                    <a:pt x="200" y="401"/>
                  </a:lnTo>
                  <a:lnTo>
                    <a:pt x="200" y="395"/>
                  </a:lnTo>
                  <a:lnTo>
                    <a:pt x="200" y="395"/>
                  </a:lnTo>
                  <a:lnTo>
                    <a:pt x="197" y="395"/>
                  </a:lnTo>
                  <a:lnTo>
                    <a:pt x="195" y="393"/>
                  </a:lnTo>
                  <a:lnTo>
                    <a:pt x="194" y="392"/>
                  </a:lnTo>
                  <a:lnTo>
                    <a:pt x="194" y="391"/>
                  </a:lnTo>
                  <a:lnTo>
                    <a:pt x="195" y="390"/>
                  </a:lnTo>
                  <a:lnTo>
                    <a:pt x="195" y="389"/>
                  </a:lnTo>
                  <a:lnTo>
                    <a:pt x="195" y="388"/>
                  </a:lnTo>
                  <a:lnTo>
                    <a:pt x="194" y="387"/>
                  </a:lnTo>
                  <a:lnTo>
                    <a:pt x="192" y="386"/>
                  </a:lnTo>
                  <a:lnTo>
                    <a:pt x="189" y="385"/>
                  </a:lnTo>
                  <a:lnTo>
                    <a:pt x="186" y="384"/>
                  </a:lnTo>
                  <a:lnTo>
                    <a:pt x="184" y="382"/>
                  </a:lnTo>
                  <a:lnTo>
                    <a:pt x="184" y="379"/>
                  </a:lnTo>
                  <a:lnTo>
                    <a:pt x="186" y="377"/>
                  </a:lnTo>
                  <a:lnTo>
                    <a:pt x="189" y="375"/>
                  </a:lnTo>
                  <a:lnTo>
                    <a:pt x="191" y="373"/>
                  </a:lnTo>
                  <a:lnTo>
                    <a:pt x="193" y="371"/>
                  </a:lnTo>
                  <a:lnTo>
                    <a:pt x="194" y="369"/>
                  </a:lnTo>
                  <a:lnTo>
                    <a:pt x="194" y="366"/>
                  </a:lnTo>
                  <a:lnTo>
                    <a:pt x="193" y="364"/>
                  </a:lnTo>
                  <a:lnTo>
                    <a:pt x="192" y="363"/>
                  </a:lnTo>
                  <a:lnTo>
                    <a:pt x="191" y="363"/>
                  </a:lnTo>
                  <a:lnTo>
                    <a:pt x="190" y="363"/>
                  </a:lnTo>
                  <a:lnTo>
                    <a:pt x="189" y="365"/>
                  </a:lnTo>
                  <a:lnTo>
                    <a:pt x="188" y="366"/>
                  </a:lnTo>
                  <a:lnTo>
                    <a:pt x="187" y="367"/>
                  </a:lnTo>
                  <a:lnTo>
                    <a:pt x="184" y="370"/>
                  </a:lnTo>
                  <a:lnTo>
                    <a:pt x="182" y="370"/>
                  </a:lnTo>
                  <a:lnTo>
                    <a:pt x="178" y="365"/>
                  </a:lnTo>
                  <a:lnTo>
                    <a:pt x="176" y="363"/>
                  </a:lnTo>
                  <a:lnTo>
                    <a:pt x="171" y="358"/>
                  </a:lnTo>
                  <a:lnTo>
                    <a:pt x="168" y="354"/>
                  </a:lnTo>
                  <a:lnTo>
                    <a:pt x="165" y="349"/>
                  </a:lnTo>
                  <a:lnTo>
                    <a:pt x="165" y="344"/>
                  </a:lnTo>
                  <a:lnTo>
                    <a:pt x="167" y="341"/>
                  </a:lnTo>
                  <a:lnTo>
                    <a:pt x="171" y="337"/>
                  </a:lnTo>
                  <a:lnTo>
                    <a:pt x="175" y="334"/>
                  </a:lnTo>
                  <a:lnTo>
                    <a:pt x="179" y="332"/>
                  </a:lnTo>
                  <a:lnTo>
                    <a:pt x="181" y="331"/>
                  </a:lnTo>
                  <a:lnTo>
                    <a:pt x="184" y="331"/>
                  </a:lnTo>
                  <a:lnTo>
                    <a:pt x="185" y="331"/>
                  </a:lnTo>
                  <a:lnTo>
                    <a:pt x="185" y="331"/>
                  </a:lnTo>
                  <a:lnTo>
                    <a:pt x="182" y="330"/>
                  </a:lnTo>
                  <a:lnTo>
                    <a:pt x="179" y="330"/>
                  </a:lnTo>
                  <a:lnTo>
                    <a:pt x="176" y="329"/>
                  </a:lnTo>
                  <a:lnTo>
                    <a:pt x="173" y="328"/>
                  </a:lnTo>
                  <a:lnTo>
                    <a:pt x="170" y="326"/>
                  </a:lnTo>
                  <a:lnTo>
                    <a:pt x="170" y="325"/>
                  </a:lnTo>
                  <a:lnTo>
                    <a:pt x="173" y="323"/>
                  </a:lnTo>
                  <a:lnTo>
                    <a:pt x="175" y="322"/>
                  </a:lnTo>
                  <a:lnTo>
                    <a:pt x="177" y="320"/>
                  </a:lnTo>
                  <a:lnTo>
                    <a:pt x="179" y="318"/>
                  </a:lnTo>
                  <a:lnTo>
                    <a:pt x="180" y="313"/>
                  </a:lnTo>
                  <a:lnTo>
                    <a:pt x="179" y="309"/>
                  </a:lnTo>
                  <a:lnTo>
                    <a:pt x="178" y="307"/>
                  </a:lnTo>
                  <a:lnTo>
                    <a:pt x="177" y="305"/>
                  </a:lnTo>
                  <a:lnTo>
                    <a:pt x="175" y="304"/>
                  </a:lnTo>
                  <a:lnTo>
                    <a:pt x="173" y="302"/>
                  </a:lnTo>
                  <a:lnTo>
                    <a:pt x="171" y="299"/>
                  </a:lnTo>
                  <a:lnTo>
                    <a:pt x="170" y="296"/>
                  </a:lnTo>
                  <a:lnTo>
                    <a:pt x="170" y="295"/>
                  </a:lnTo>
                  <a:lnTo>
                    <a:pt x="171" y="293"/>
                  </a:lnTo>
                  <a:lnTo>
                    <a:pt x="173" y="291"/>
                  </a:lnTo>
                  <a:lnTo>
                    <a:pt x="172" y="290"/>
                  </a:lnTo>
                  <a:lnTo>
                    <a:pt x="171" y="288"/>
                  </a:lnTo>
                  <a:lnTo>
                    <a:pt x="171" y="287"/>
                  </a:lnTo>
                  <a:lnTo>
                    <a:pt x="171" y="286"/>
                  </a:lnTo>
                  <a:lnTo>
                    <a:pt x="171" y="285"/>
                  </a:lnTo>
                  <a:lnTo>
                    <a:pt x="171" y="284"/>
                  </a:lnTo>
                  <a:lnTo>
                    <a:pt x="172" y="283"/>
                  </a:lnTo>
                  <a:lnTo>
                    <a:pt x="173" y="283"/>
                  </a:lnTo>
                  <a:lnTo>
                    <a:pt x="174" y="282"/>
                  </a:lnTo>
                  <a:lnTo>
                    <a:pt x="174" y="282"/>
                  </a:lnTo>
                  <a:lnTo>
                    <a:pt x="175" y="283"/>
                  </a:lnTo>
                  <a:lnTo>
                    <a:pt x="175" y="288"/>
                  </a:lnTo>
                  <a:lnTo>
                    <a:pt x="175" y="288"/>
                  </a:lnTo>
                  <a:lnTo>
                    <a:pt x="179" y="286"/>
                  </a:lnTo>
                  <a:lnTo>
                    <a:pt x="182" y="282"/>
                  </a:lnTo>
                  <a:lnTo>
                    <a:pt x="185" y="277"/>
                  </a:lnTo>
                  <a:lnTo>
                    <a:pt x="188" y="271"/>
                  </a:lnTo>
                  <a:lnTo>
                    <a:pt x="190" y="267"/>
                  </a:lnTo>
                  <a:lnTo>
                    <a:pt x="191" y="262"/>
                  </a:lnTo>
                  <a:lnTo>
                    <a:pt x="190" y="262"/>
                  </a:lnTo>
                  <a:lnTo>
                    <a:pt x="190" y="263"/>
                  </a:lnTo>
                  <a:lnTo>
                    <a:pt x="188" y="265"/>
                  </a:lnTo>
                  <a:lnTo>
                    <a:pt x="187" y="268"/>
                  </a:lnTo>
                  <a:lnTo>
                    <a:pt x="186" y="271"/>
                  </a:lnTo>
                  <a:lnTo>
                    <a:pt x="184" y="273"/>
                  </a:lnTo>
                  <a:lnTo>
                    <a:pt x="182" y="275"/>
                  </a:lnTo>
                  <a:lnTo>
                    <a:pt x="179" y="278"/>
                  </a:lnTo>
                  <a:lnTo>
                    <a:pt x="176" y="280"/>
                  </a:lnTo>
                  <a:lnTo>
                    <a:pt x="173" y="279"/>
                  </a:lnTo>
                  <a:lnTo>
                    <a:pt x="173" y="277"/>
                  </a:lnTo>
                  <a:lnTo>
                    <a:pt x="174" y="276"/>
                  </a:lnTo>
                  <a:lnTo>
                    <a:pt x="179" y="273"/>
                  </a:lnTo>
                  <a:lnTo>
                    <a:pt x="181" y="271"/>
                  </a:lnTo>
                  <a:lnTo>
                    <a:pt x="182" y="267"/>
                  </a:lnTo>
                  <a:lnTo>
                    <a:pt x="184" y="263"/>
                  </a:lnTo>
                  <a:lnTo>
                    <a:pt x="185" y="260"/>
                  </a:lnTo>
                  <a:lnTo>
                    <a:pt x="184" y="257"/>
                  </a:lnTo>
                  <a:lnTo>
                    <a:pt x="182" y="256"/>
                  </a:lnTo>
                  <a:lnTo>
                    <a:pt x="179" y="257"/>
                  </a:lnTo>
                  <a:lnTo>
                    <a:pt x="176" y="258"/>
                  </a:lnTo>
                  <a:lnTo>
                    <a:pt x="173" y="259"/>
                  </a:lnTo>
                  <a:lnTo>
                    <a:pt x="170" y="258"/>
                  </a:lnTo>
                  <a:lnTo>
                    <a:pt x="170" y="257"/>
                  </a:lnTo>
                  <a:lnTo>
                    <a:pt x="172" y="257"/>
                  </a:lnTo>
                  <a:lnTo>
                    <a:pt x="177" y="256"/>
                  </a:lnTo>
                  <a:lnTo>
                    <a:pt x="180" y="255"/>
                  </a:lnTo>
                  <a:lnTo>
                    <a:pt x="182" y="254"/>
                  </a:lnTo>
                  <a:lnTo>
                    <a:pt x="182" y="251"/>
                  </a:lnTo>
                  <a:lnTo>
                    <a:pt x="180" y="249"/>
                  </a:lnTo>
                  <a:lnTo>
                    <a:pt x="179" y="246"/>
                  </a:lnTo>
                  <a:lnTo>
                    <a:pt x="178" y="244"/>
                  </a:lnTo>
                  <a:lnTo>
                    <a:pt x="179" y="239"/>
                  </a:lnTo>
                  <a:lnTo>
                    <a:pt x="182" y="234"/>
                  </a:lnTo>
                  <a:lnTo>
                    <a:pt x="184" y="229"/>
                  </a:lnTo>
                  <a:lnTo>
                    <a:pt x="183" y="225"/>
                  </a:lnTo>
                  <a:lnTo>
                    <a:pt x="182" y="221"/>
                  </a:lnTo>
                  <a:lnTo>
                    <a:pt x="182" y="217"/>
                  </a:lnTo>
                  <a:lnTo>
                    <a:pt x="183" y="216"/>
                  </a:lnTo>
                  <a:lnTo>
                    <a:pt x="184" y="216"/>
                  </a:lnTo>
                  <a:lnTo>
                    <a:pt x="185" y="215"/>
                  </a:lnTo>
                  <a:lnTo>
                    <a:pt x="186" y="214"/>
                  </a:lnTo>
                  <a:lnTo>
                    <a:pt x="188" y="214"/>
                  </a:lnTo>
                  <a:lnTo>
                    <a:pt x="190" y="213"/>
                  </a:lnTo>
                  <a:lnTo>
                    <a:pt x="190" y="212"/>
                  </a:lnTo>
                  <a:lnTo>
                    <a:pt x="189" y="211"/>
                  </a:lnTo>
                  <a:lnTo>
                    <a:pt x="186" y="211"/>
                  </a:lnTo>
                  <a:lnTo>
                    <a:pt x="182" y="212"/>
                  </a:lnTo>
                  <a:lnTo>
                    <a:pt x="181" y="211"/>
                  </a:lnTo>
                  <a:lnTo>
                    <a:pt x="184" y="204"/>
                  </a:lnTo>
                  <a:lnTo>
                    <a:pt x="186" y="201"/>
                  </a:lnTo>
                  <a:lnTo>
                    <a:pt x="188" y="198"/>
                  </a:lnTo>
                  <a:lnTo>
                    <a:pt x="189" y="195"/>
                  </a:lnTo>
                  <a:lnTo>
                    <a:pt x="190" y="193"/>
                  </a:lnTo>
                  <a:lnTo>
                    <a:pt x="185" y="199"/>
                  </a:lnTo>
                  <a:lnTo>
                    <a:pt x="181" y="206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1"/>
                  </a:lnTo>
                  <a:lnTo>
                    <a:pt x="176" y="210"/>
                  </a:lnTo>
                  <a:lnTo>
                    <a:pt x="177" y="209"/>
                  </a:lnTo>
                  <a:lnTo>
                    <a:pt x="177" y="208"/>
                  </a:lnTo>
                  <a:lnTo>
                    <a:pt x="177" y="207"/>
                  </a:lnTo>
                  <a:lnTo>
                    <a:pt x="178" y="205"/>
                  </a:lnTo>
                  <a:lnTo>
                    <a:pt x="179" y="203"/>
                  </a:lnTo>
                  <a:lnTo>
                    <a:pt x="179" y="200"/>
                  </a:lnTo>
                  <a:lnTo>
                    <a:pt x="179" y="198"/>
                  </a:lnTo>
                  <a:lnTo>
                    <a:pt x="179" y="195"/>
                  </a:lnTo>
                  <a:lnTo>
                    <a:pt x="177" y="194"/>
                  </a:lnTo>
                  <a:lnTo>
                    <a:pt x="174" y="194"/>
                  </a:lnTo>
                  <a:lnTo>
                    <a:pt x="173" y="194"/>
                  </a:lnTo>
                  <a:lnTo>
                    <a:pt x="171" y="195"/>
                  </a:lnTo>
                  <a:lnTo>
                    <a:pt x="170" y="197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3" y="198"/>
                  </a:lnTo>
                  <a:lnTo>
                    <a:pt x="174" y="199"/>
                  </a:lnTo>
                  <a:lnTo>
                    <a:pt x="174" y="202"/>
                  </a:lnTo>
                  <a:lnTo>
                    <a:pt x="174" y="204"/>
                  </a:lnTo>
                  <a:lnTo>
                    <a:pt x="173" y="206"/>
                  </a:lnTo>
                  <a:lnTo>
                    <a:pt x="171" y="207"/>
                  </a:lnTo>
                  <a:lnTo>
                    <a:pt x="167" y="206"/>
                  </a:lnTo>
                  <a:lnTo>
                    <a:pt x="165" y="204"/>
                  </a:lnTo>
                  <a:lnTo>
                    <a:pt x="164" y="200"/>
                  </a:lnTo>
                  <a:lnTo>
                    <a:pt x="164" y="196"/>
                  </a:lnTo>
                  <a:lnTo>
                    <a:pt x="165" y="191"/>
                  </a:lnTo>
                  <a:lnTo>
                    <a:pt x="166" y="186"/>
                  </a:lnTo>
                  <a:lnTo>
                    <a:pt x="168" y="181"/>
                  </a:lnTo>
                  <a:lnTo>
                    <a:pt x="169" y="178"/>
                  </a:lnTo>
                  <a:lnTo>
                    <a:pt x="170" y="175"/>
                  </a:lnTo>
                  <a:lnTo>
                    <a:pt x="170" y="173"/>
                  </a:lnTo>
                  <a:lnTo>
                    <a:pt x="169" y="172"/>
                  </a:lnTo>
                  <a:lnTo>
                    <a:pt x="167" y="172"/>
                  </a:lnTo>
                  <a:lnTo>
                    <a:pt x="165" y="174"/>
                  </a:lnTo>
                  <a:lnTo>
                    <a:pt x="163" y="175"/>
                  </a:lnTo>
                  <a:lnTo>
                    <a:pt x="161" y="175"/>
                  </a:lnTo>
                  <a:lnTo>
                    <a:pt x="160" y="174"/>
                  </a:lnTo>
                  <a:lnTo>
                    <a:pt x="159" y="173"/>
                  </a:lnTo>
                  <a:lnTo>
                    <a:pt x="157" y="172"/>
                  </a:lnTo>
                  <a:lnTo>
                    <a:pt x="157" y="171"/>
                  </a:lnTo>
                  <a:lnTo>
                    <a:pt x="156" y="169"/>
                  </a:lnTo>
                  <a:lnTo>
                    <a:pt x="157" y="168"/>
                  </a:lnTo>
                  <a:lnTo>
                    <a:pt x="160" y="167"/>
                  </a:lnTo>
                  <a:lnTo>
                    <a:pt x="160" y="167"/>
                  </a:lnTo>
                  <a:lnTo>
                    <a:pt x="161" y="166"/>
                  </a:lnTo>
                  <a:lnTo>
                    <a:pt x="160" y="166"/>
                  </a:lnTo>
                  <a:lnTo>
                    <a:pt x="156" y="163"/>
                  </a:lnTo>
                  <a:lnTo>
                    <a:pt x="152" y="162"/>
                  </a:lnTo>
                  <a:lnTo>
                    <a:pt x="148" y="161"/>
                  </a:lnTo>
                  <a:lnTo>
                    <a:pt x="143" y="159"/>
                  </a:lnTo>
                  <a:lnTo>
                    <a:pt x="142" y="157"/>
                  </a:lnTo>
                  <a:lnTo>
                    <a:pt x="142" y="155"/>
                  </a:lnTo>
                  <a:lnTo>
                    <a:pt x="143" y="153"/>
                  </a:lnTo>
                  <a:lnTo>
                    <a:pt x="145" y="152"/>
                  </a:lnTo>
                  <a:lnTo>
                    <a:pt x="147" y="151"/>
                  </a:lnTo>
                  <a:lnTo>
                    <a:pt x="148" y="150"/>
                  </a:lnTo>
                  <a:lnTo>
                    <a:pt x="149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1" y="148"/>
                  </a:lnTo>
                  <a:lnTo>
                    <a:pt x="147" y="144"/>
                  </a:lnTo>
                  <a:lnTo>
                    <a:pt x="142" y="140"/>
                  </a:lnTo>
                  <a:lnTo>
                    <a:pt x="137" y="137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6"/>
                  </a:lnTo>
                  <a:lnTo>
                    <a:pt x="132" y="136"/>
                  </a:lnTo>
                  <a:lnTo>
                    <a:pt x="133" y="137"/>
                  </a:lnTo>
                  <a:lnTo>
                    <a:pt x="133" y="138"/>
                  </a:lnTo>
                  <a:lnTo>
                    <a:pt x="132" y="138"/>
                  </a:lnTo>
                  <a:lnTo>
                    <a:pt x="131" y="139"/>
                  </a:lnTo>
                  <a:lnTo>
                    <a:pt x="122" y="139"/>
                  </a:lnTo>
                  <a:lnTo>
                    <a:pt x="116" y="139"/>
                  </a:lnTo>
                  <a:lnTo>
                    <a:pt x="110" y="139"/>
                  </a:lnTo>
                  <a:lnTo>
                    <a:pt x="105" y="137"/>
                  </a:lnTo>
                  <a:lnTo>
                    <a:pt x="104" y="136"/>
                  </a:lnTo>
                  <a:lnTo>
                    <a:pt x="106" y="135"/>
                  </a:lnTo>
                  <a:lnTo>
                    <a:pt x="110" y="134"/>
                  </a:lnTo>
                  <a:lnTo>
                    <a:pt x="113" y="133"/>
                  </a:lnTo>
                  <a:lnTo>
                    <a:pt x="116" y="131"/>
                  </a:lnTo>
                  <a:lnTo>
                    <a:pt x="118" y="130"/>
                  </a:lnTo>
                  <a:lnTo>
                    <a:pt x="118" y="129"/>
                  </a:lnTo>
                  <a:lnTo>
                    <a:pt x="111" y="130"/>
                  </a:lnTo>
                  <a:lnTo>
                    <a:pt x="105" y="131"/>
                  </a:lnTo>
                  <a:lnTo>
                    <a:pt x="98" y="134"/>
                  </a:lnTo>
                  <a:lnTo>
                    <a:pt x="93" y="138"/>
                  </a:lnTo>
                  <a:lnTo>
                    <a:pt x="89" y="140"/>
                  </a:lnTo>
                  <a:lnTo>
                    <a:pt x="86" y="143"/>
                  </a:lnTo>
                  <a:lnTo>
                    <a:pt x="84" y="145"/>
                  </a:lnTo>
                  <a:lnTo>
                    <a:pt x="81" y="146"/>
                  </a:lnTo>
                  <a:lnTo>
                    <a:pt x="78" y="148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8"/>
                  </a:lnTo>
                  <a:lnTo>
                    <a:pt x="73" y="148"/>
                  </a:lnTo>
                  <a:lnTo>
                    <a:pt x="73" y="147"/>
                  </a:lnTo>
                  <a:lnTo>
                    <a:pt x="61" y="151"/>
                  </a:lnTo>
                  <a:lnTo>
                    <a:pt x="49" y="155"/>
                  </a:lnTo>
                  <a:lnTo>
                    <a:pt x="47" y="154"/>
                  </a:lnTo>
                  <a:lnTo>
                    <a:pt x="47" y="153"/>
                  </a:lnTo>
                  <a:lnTo>
                    <a:pt x="46" y="153"/>
                  </a:lnTo>
                  <a:lnTo>
                    <a:pt x="45" y="153"/>
                  </a:lnTo>
                  <a:lnTo>
                    <a:pt x="40" y="155"/>
                  </a:lnTo>
                  <a:lnTo>
                    <a:pt x="35" y="158"/>
                  </a:lnTo>
                  <a:lnTo>
                    <a:pt x="30" y="160"/>
                  </a:lnTo>
                  <a:lnTo>
                    <a:pt x="31" y="159"/>
                  </a:lnTo>
                  <a:lnTo>
                    <a:pt x="32" y="158"/>
                  </a:lnTo>
                  <a:lnTo>
                    <a:pt x="33" y="158"/>
                  </a:lnTo>
                  <a:lnTo>
                    <a:pt x="33" y="157"/>
                  </a:lnTo>
                  <a:lnTo>
                    <a:pt x="22" y="156"/>
                  </a:lnTo>
                  <a:lnTo>
                    <a:pt x="11" y="156"/>
                  </a:lnTo>
                  <a:lnTo>
                    <a:pt x="1" y="154"/>
                  </a:lnTo>
                  <a:lnTo>
                    <a:pt x="0" y="154"/>
                  </a:lnTo>
                  <a:lnTo>
                    <a:pt x="0" y="153"/>
                  </a:lnTo>
                  <a:lnTo>
                    <a:pt x="1" y="153"/>
                  </a:lnTo>
                  <a:lnTo>
                    <a:pt x="2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11" y="152"/>
                  </a:lnTo>
                  <a:lnTo>
                    <a:pt x="16" y="154"/>
                  </a:lnTo>
                  <a:lnTo>
                    <a:pt x="22" y="155"/>
                  </a:lnTo>
                  <a:lnTo>
                    <a:pt x="24" y="154"/>
                  </a:lnTo>
                  <a:lnTo>
                    <a:pt x="25" y="153"/>
                  </a:lnTo>
                  <a:lnTo>
                    <a:pt x="25" y="152"/>
                  </a:lnTo>
                  <a:lnTo>
                    <a:pt x="26" y="150"/>
                  </a:lnTo>
                  <a:lnTo>
                    <a:pt x="27" y="149"/>
                  </a:lnTo>
                  <a:lnTo>
                    <a:pt x="28" y="149"/>
                  </a:lnTo>
                  <a:lnTo>
                    <a:pt x="31" y="148"/>
                  </a:lnTo>
                  <a:lnTo>
                    <a:pt x="35" y="148"/>
                  </a:lnTo>
                  <a:lnTo>
                    <a:pt x="41" y="147"/>
                  </a:lnTo>
                  <a:lnTo>
                    <a:pt x="47" y="146"/>
                  </a:lnTo>
                  <a:lnTo>
                    <a:pt x="52" y="146"/>
                  </a:lnTo>
                  <a:lnTo>
                    <a:pt x="54" y="145"/>
                  </a:lnTo>
                  <a:lnTo>
                    <a:pt x="55" y="144"/>
                  </a:lnTo>
                  <a:lnTo>
                    <a:pt x="56" y="143"/>
                  </a:lnTo>
                  <a:lnTo>
                    <a:pt x="60" y="138"/>
                  </a:lnTo>
                  <a:lnTo>
                    <a:pt x="61" y="137"/>
                  </a:lnTo>
                  <a:lnTo>
                    <a:pt x="62" y="137"/>
                  </a:lnTo>
                  <a:lnTo>
                    <a:pt x="63" y="138"/>
                  </a:lnTo>
                  <a:lnTo>
                    <a:pt x="65" y="137"/>
                  </a:lnTo>
                  <a:lnTo>
                    <a:pt x="65" y="135"/>
                  </a:lnTo>
                  <a:lnTo>
                    <a:pt x="65" y="134"/>
                  </a:lnTo>
                  <a:lnTo>
                    <a:pt x="66" y="134"/>
                  </a:lnTo>
                  <a:lnTo>
                    <a:pt x="68" y="133"/>
                  </a:lnTo>
                  <a:lnTo>
                    <a:pt x="72" y="132"/>
                  </a:lnTo>
                  <a:lnTo>
                    <a:pt x="75" y="131"/>
                  </a:lnTo>
                  <a:lnTo>
                    <a:pt x="78" y="130"/>
                  </a:lnTo>
                  <a:lnTo>
                    <a:pt x="79" y="128"/>
                  </a:lnTo>
                  <a:lnTo>
                    <a:pt x="78" y="125"/>
                  </a:lnTo>
                  <a:lnTo>
                    <a:pt x="75" y="123"/>
                  </a:lnTo>
                  <a:lnTo>
                    <a:pt x="72" y="122"/>
                  </a:lnTo>
                  <a:lnTo>
                    <a:pt x="68" y="120"/>
                  </a:lnTo>
                  <a:lnTo>
                    <a:pt x="65" y="119"/>
                  </a:lnTo>
                  <a:lnTo>
                    <a:pt x="63" y="118"/>
                  </a:lnTo>
                  <a:lnTo>
                    <a:pt x="60" y="117"/>
                  </a:lnTo>
                  <a:lnTo>
                    <a:pt x="58" y="116"/>
                  </a:lnTo>
                  <a:lnTo>
                    <a:pt x="57" y="114"/>
                  </a:lnTo>
                  <a:lnTo>
                    <a:pt x="57" y="113"/>
                  </a:lnTo>
                  <a:lnTo>
                    <a:pt x="58" y="112"/>
                  </a:lnTo>
                  <a:lnTo>
                    <a:pt x="59" y="112"/>
                  </a:lnTo>
                  <a:lnTo>
                    <a:pt x="60" y="112"/>
                  </a:lnTo>
                  <a:lnTo>
                    <a:pt x="61" y="112"/>
                  </a:lnTo>
                  <a:lnTo>
                    <a:pt x="63" y="111"/>
                  </a:lnTo>
                  <a:lnTo>
                    <a:pt x="64" y="111"/>
                  </a:lnTo>
                  <a:lnTo>
                    <a:pt x="65" y="111"/>
                  </a:lnTo>
                  <a:lnTo>
                    <a:pt x="65" y="109"/>
                  </a:lnTo>
                  <a:lnTo>
                    <a:pt x="71" y="102"/>
                  </a:lnTo>
                  <a:lnTo>
                    <a:pt x="79" y="96"/>
                  </a:lnTo>
                  <a:lnTo>
                    <a:pt x="76" y="97"/>
                  </a:lnTo>
                  <a:lnTo>
                    <a:pt x="73" y="97"/>
                  </a:lnTo>
                  <a:lnTo>
                    <a:pt x="70" y="96"/>
                  </a:lnTo>
                  <a:lnTo>
                    <a:pt x="69" y="93"/>
                  </a:lnTo>
                  <a:lnTo>
                    <a:pt x="70" y="91"/>
                  </a:lnTo>
                  <a:lnTo>
                    <a:pt x="72" y="88"/>
                  </a:lnTo>
                  <a:lnTo>
                    <a:pt x="75" y="84"/>
                  </a:lnTo>
                  <a:lnTo>
                    <a:pt x="78" y="82"/>
                  </a:lnTo>
                  <a:lnTo>
                    <a:pt x="80" y="82"/>
                  </a:lnTo>
                  <a:lnTo>
                    <a:pt x="82" y="83"/>
                  </a:lnTo>
                  <a:lnTo>
                    <a:pt x="84" y="84"/>
                  </a:lnTo>
                  <a:lnTo>
                    <a:pt x="87" y="84"/>
                  </a:lnTo>
                  <a:lnTo>
                    <a:pt x="90" y="82"/>
                  </a:lnTo>
                  <a:lnTo>
                    <a:pt x="91" y="78"/>
                  </a:lnTo>
                  <a:lnTo>
                    <a:pt x="92" y="74"/>
                  </a:lnTo>
                  <a:lnTo>
                    <a:pt x="92" y="73"/>
                  </a:lnTo>
                  <a:lnTo>
                    <a:pt x="92" y="71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7" y="66"/>
                  </a:lnTo>
                  <a:lnTo>
                    <a:pt x="103" y="64"/>
                  </a:lnTo>
                  <a:lnTo>
                    <a:pt x="108" y="63"/>
                  </a:lnTo>
                  <a:lnTo>
                    <a:pt x="112" y="61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4" y="59"/>
                  </a:lnTo>
                  <a:lnTo>
                    <a:pt x="127" y="61"/>
                  </a:lnTo>
                  <a:lnTo>
                    <a:pt x="128" y="63"/>
                  </a:lnTo>
                  <a:lnTo>
                    <a:pt x="130" y="64"/>
                  </a:lnTo>
                  <a:lnTo>
                    <a:pt x="132" y="65"/>
                  </a:lnTo>
                  <a:lnTo>
                    <a:pt x="134" y="65"/>
                  </a:lnTo>
                  <a:lnTo>
                    <a:pt x="137" y="63"/>
                  </a:lnTo>
                  <a:lnTo>
                    <a:pt x="139" y="61"/>
                  </a:lnTo>
                  <a:lnTo>
                    <a:pt x="142" y="56"/>
                  </a:lnTo>
                  <a:lnTo>
                    <a:pt x="143" y="55"/>
                  </a:lnTo>
                  <a:lnTo>
                    <a:pt x="146" y="54"/>
                  </a:lnTo>
                  <a:lnTo>
                    <a:pt x="149" y="53"/>
                  </a:lnTo>
                  <a:lnTo>
                    <a:pt x="151" y="53"/>
                  </a:lnTo>
                  <a:lnTo>
                    <a:pt x="153" y="52"/>
                  </a:lnTo>
                  <a:lnTo>
                    <a:pt x="153" y="51"/>
                  </a:lnTo>
                  <a:lnTo>
                    <a:pt x="151" y="50"/>
                  </a:lnTo>
                  <a:lnTo>
                    <a:pt x="148" y="51"/>
                  </a:lnTo>
                  <a:lnTo>
                    <a:pt x="145" y="52"/>
                  </a:lnTo>
                  <a:lnTo>
                    <a:pt x="142" y="52"/>
                  </a:lnTo>
                  <a:lnTo>
                    <a:pt x="140" y="52"/>
                  </a:lnTo>
                  <a:lnTo>
                    <a:pt x="137" y="49"/>
                  </a:lnTo>
                  <a:lnTo>
                    <a:pt x="137" y="44"/>
                  </a:lnTo>
                  <a:lnTo>
                    <a:pt x="138" y="40"/>
                  </a:lnTo>
                  <a:lnTo>
                    <a:pt x="141" y="36"/>
                  </a:lnTo>
                  <a:lnTo>
                    <a:pt x="144" y="32"/>
                  </a:lnTo>
                  <a:lnTo>
                    <a:pt x="147" y="28"/>
                  </a:lnTo>
                  <a:lnTo>
                    <a:pt x="150" y="26"/>
                  </a:lnTo>
                  <a:lnTo>
                    <a:pt x="152" y="24"/>
                  </a:lnTo>
                  <a:lnTo>
                    <a:pt x="158" y="22"/>
                  </a:lnTo>
                  <a:lnTo>
                    <a:pt x="162" y="20"/>
                  </a:lnTo>
                  <a:lnTo>
                    <a:pt x="165" y="20"/>
                  </a:lnTo>
                  <a:lnTo>
                    <a:pt x="166" y="21"/>
                  </a:lnTo>
                  <a:lnTo>
                    <a:pt x="166" y="22"/>
                  </a:lnTo>
                  <a:lnTo>
                    <a:pt x="166" y="24"/>
                  </a:lnTo>
                  <a:lnTo>
                    <a:pt x="165" y="26"/>
                  </a:lnTo>
                  <a:lnTo>
                    <a:pt x="163" y="32"/>
                  </a:lnTo>
                  <a:lnTo>
                    <a:pt x="163" y="36"/>
                  </a:lnTo>
                  <a:lnTo>
                    <a:pt x="165" y="38"/>
                  </a:lnTo>
                  <a:lnTo>
                    <a:pt x="167" y="39"/>
                  </a:lnTo>
                  <a:lnTo>
                    <a:pt x="170" y="38"/>
                  </a:lnTo>
                  <a:lnTo>
                    <a:pt x="173" y="35"/>
                  </a:lnTo>
                  <a:lnTo>
                    <a:pt x="175" y="32"/>
                  </a:lnTo>
                  <a:lnTo>
                    <a:pt x="178" y="29"/>
                  </a:lnTo>
                  <a:lnTo>
                    <a:pt x="181" y="28"/>
                  </a:lnTo>
                  <a:lnTo>
                    <a:pt x="182" y="28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85" y="26"/>
                  </a:lnTo>
                  <a:lnTo>
                    <a:pt x="188" y="22"/>
                  </a:lnTo>
                  <a:lnTo>
                    <a:pt x="189" y="19"/>
                  </a:lnTo>
                  <a:lnTo>
                    <a:pt x="191" y="12"/>
                  </a:lnTo>
                  <a:lnTo>
                    <a:pt x="193" y="9"/>
                  </a:lnTo>
                  <a:lnTo>
                    <a:pt x="196" y="5"/>
                  </a:lnTo>
                  <a:lnTo>
                    <a:pt x="200" y="2"/>
                  </a:lnTo>
                  <a:lnTo>
                    <a:pt x="203" y="1"/>
                  </a:lnTo>
                  <a:lnTo>
                    <a:pt x="205" y="1"/>
                  </a:lnTo>
                  <a:lnTo>
                    <a:pt x="206" y="2"/>
                  </a:lnTo>
                  <a:lnTo>
                    <a:pt x="210" y="5"/>
                  </a:lnTo>
                  <a:lnTo>
                    <a:pt x="213" y="6"/>
                  </a:lnTo>
                  <a:lnTo>
                    <a:pt x="217" y="6"/>
                  </a:lnTo>
                  <a:lnTo>
                    <a:pt x="222" y="5"/>
                  </a:lnTo>
                  <a:lnTo>
                    <a:pt x="226" y="2"/>
                  </a:lnTo>
                  <a:lnTo>
                    <a:pt x="23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9" name="Freeform 163"/>
            <p:cNvSpPr>
              <a:spLocks/>
            </p:cNvSpPr>
            <p:nvPr/>
          </p:nvSpPr>
          <p:spPr bwMode="auto">
            <a:xfrm>
              <a:off x="3028625" y="4274881"/>
              <a:ext cx="1449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0" name="Freeform 164"/>
            <p:cNvSpPr>
              <a:spLocks/>
            </p:cNvSpPr>
            <p:nvPr/>
          </p:nvSpPr>
          <p:spPr bwMode="auto">
            <a:xfrm>
              <a:off x="2808510" y="3290157"/>
              <a:ext cx="86887" cy="120195"/>
            </a:xfrm>
            <a:custGeom>
              <a:avLst/>
              <a:gdLst/>
              <a:ahLst/>
              <a:cxnLst>
                <a:cxn ang="0">
                  <a:pos x="52" y="5"/>
                </a:cxn>
                <a:cxn ang="0">
                  <a:pos x="60" y="14"/>
                </a:cxn>
                <a:cxn ang="0">
                  <a:pos x="59" y="19"/>
                </a:cxn>
                <a:cxn ang="0">
                  <a:pos x="53" y="25"/>
                </a:cxn>
                <a:cxn ang="0">
                  <a:pos x="48" y="28"/>
                </a:cxn>
                <a:cxn ang="0">
                  <a:pos x="49" y="28"/>
                </a:cxn>
                <a:cxn ang="0">
                  <a:pos x="53" y="30"/>
                </a:cxn>
                <a:cxn ang="0">
                  <a:pos x="54" y="31"/>
                </a:cxn>
                <a:cxn ang="0">
                  <a:pos x="51" y="34"/>
                </a:cxn>
                <a:cxn ang="0">
                  <a:pos x="46" y="36"/>
                </a:cxn>
                <a:cxn ang="0">
                  <a:pos x="40" y="44"/>
                </a:cxn>
                <a:cxn ang="0">
                  <a:pos x="35" y="50"/>
                </a:cxn>
                <a:cxn ang="0">
                  <a:pos x="28" y="52"/>
                </a:cxn>
                <a:cxn ang="0">
                  <a:pos x="28" y="54"/>
                </a:cxn>
                <a:cxn ang="0">
                  <a:pos x="30" y="55"/>
                </a:cxn>
                <a:cxn ang="0">
                  <a:pos x="30" y="56"/>
                </a:cxn>
                <a:cxn ang="0">
                  <a:pos x="28" y="57"/>
                </a:cxn>
                <a:cxn ang="0">
                  <a:pos x="26" y="54"/>
                </a:cxn>
                <a:cxn ang="0">
                  <a:pos x="24" y="52"/>
                </a:cxn>
                <a:cxn ang="0">
                  <a:pos x="21" y="57"/>
                </a:cxn>
                <a:cxn ang="0">
                  <a:pos x="19" y="73"/>
                </a:cxn>
                <a:cxn ang="0">
                  <a:pos x="15" y="82"/>
                </a:cxn>
                <a:cxn ang="0">
                  <a:pos x="10" y="82"/>
                </a:cxn>
                <a:cxn ang="0">
                  <a:pos x="2" y="74"/>
                </a:cxn>
                <a:cxn ang="0">
                  <a:pos x="0" y="67"/>
                </a:cxn>
                <a:cxn ang="0">
                  <a:pos x="4" y="60"/>
                </a:cxn>
                <a:cxn ang="0">
                  <a:pos x="11" y="48"/>
                </a:cxn>
                <a:cxn ang="0">
                  <a:pos x="16" y="42"/>
                </a:cxn>
                <a:cxn ang="0">
                  <a:pos x="25" y="41"/>
                </a:cxn>
                <a:cxn ang="0">
                  <a:pos x="26" y="39"/>
                </a:cxn>
                <a:cxn ang="0">
                  <a:pos x="16" y="31"/>
                </a:cxn>
                <a:cxn ang="0">
                  <a:pos x="18" y="31"/>
                </a:cxn>
                <a:cxn ang="0">
                  <a:pos x="26" y="33"/>
                </a:cxn>
                <a:cxn ang="0">
                  <a:pos x="32" y="34"/>
                </a:cxn>
                <a:cxn ang="0">
                  <a:pos x="33" y="33"/>
                </a:cxn>
                <a:cxn ang="0">
                  <a:pos x="30" y="31"/>
                </a:cxn>
                <a:cxn ang="0">
                  <a:pos x="29" y="28"/>
                </a:cxn>
                <a:cxn ang="0">
                  <a:pos x="33" y="25"/>
                </a:cxn>
                <a:cxn ang="0">
                  <a:pos x="42" y="24"/>
                </a:cxn>
                <a:cxn ang="0">
                  <a:pos x="44" y="23"/>
                </a:cxn>
                <a:cxn ang="0">
                  <a:pos x="41" y="20"/>
                </a:cxn>
                <a:cxn ang="0">
                  <a:pos x="42" y="15"/>
                </a:cxn>
                <a:cxn ang="0">
                  <a:pos x="47" y="0"/>
                </a:cxn>
              </a:cxnLst>
              <a:rect l="0" t="0" r="r" b="b"/>
              <a:pathLst>
                <a:path w="60" h="83">
                  <a:moveTo>
                    <a:pt x="47" y="0"/>
                  </a:moveTo>
                  <a:lnTo>
                    <a:pt x="52" y="5"/>
                  </a:lnTo>
                  <a:lnTo>
                    <a:pt x="57" y="9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9" y="19"/>
                  </a:lnTo>
                  <a:lnTo>
                    <a:pt x="56" y="22"/>
                  </a:lnTo>
                  <a:lnTo>
                    <a:pt x="53" y="25"/>
                  </a:lnTo>
                  <a:lnTo>
                    <a:pt x="50" y="27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9" y="28"/>
                  </a:lnTo>
                  <a:lnTo>
                    <a:pt x="51" y="29"/>
                  </a:lnTo>
                  <a:lnTo>
                    <a:pt x="53" y="30"/>
                  </a:lnTo>
                  <a:lnTo>
                    <a:pt x="54" y="30"/>
                  </a:lnTo>
                  <a:lnTo>
                    <a:pt x="54" y="31"/>
                  </a:lnTo>
                  <a:lnTo>
                    <a:pt x="53" y="32"/>
                  </a:lnTo>
                  <a:lnTo>
                    <a:pt x="51" y="34"/>
                  </a:lnTo>
                  <a:lnTo>
                    <a:pt x="48" y="35"/>
                  </a:lnTo>
                  <a:lnTo>
                    <a:pt x="46" y="36"/>
                  </a:lnTo>
                  <a:lnTo>
                    <a:pt x="43" y="40"/>
                  </a:lnTo>
                  <a:lnTo>
                    <a:pt x="40" y="44"/>
                  </a:lnTo>
                  <a:lnTo>
                    <a:pt x="37" y="49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8" y="52"/>
                  </a:lnTo>
                  <a:lnTo>
                    <a:pt x="28" y="53"/>
                  </a:lnTo>
                  <a:lnTo>
                    <a:pt x="28" y="54"/>
                  </a:lnTo>
                  <a:lnTo>
                    <a:pt x="29" y="54"/>
                  </a:lnTo>
                  <a:lnTo>
                    <a:pt x="30" y="55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0" y="57"/>
                  </a:lnTo>
                  <a:lnTo>
                    <a:pt x="28" y="57"/>
                  </a:lnTo>
                  <a:lnTo>
                    <a:pt x="27" y="56"/>
                  </a:lnTo>
                  <a:lnTo>
                    <a:pt x="26" y="54"/>
                  </a:lnTo>
                  <a:lnTo>
                    <a:pt x="25" y="53"/>
                  </a:lnTo>
                  <a:lnTo>
                    <a:pt x="24" y="52"/>
                  </a:lnTo>
                  <a:lnTo>
                    <a:pt x="23" y="53"/>
                  </a:lnTo>
                  <a:lnTo>
                    <a:pt x="21" y="57"/>
                  </a:lnTo>
                  <a:lnTo>
                    <a:pt x="19" y="67"/>
                  </a:lnTo>
                  <a:lnTo>
                    <a:pt x="19" y="73"/>
                  </a:lnTo>
                  <a:lnTo>
                    <a:pt x="18" y="78"/>
                  </a:lnTo>
                  <a:lnTo>
                    <a:pt x="15" y="82"/>
                  </a:lnTo>
                  <a:lnTo>
                    <a:pt x="13" y="83"/>
                  </a:lnTo>
                  <a:lnTo>
                    <a:pt x="10" y="82"/>
                  </a:lnTo>
                  <a:lnTo>
                    <a:pt x="7" y="80"/>
                  </a:lnTo>
                  <a:lnTo>
                    <a:pt x="2" y="74"/>
                  </a:lnTo>
                  <a:lnTo>
                    <a:pt x="1" y="70"/>
                  </a:lnTo>
                  <a:lnTo>
                    <a:pt x="0" y="67"/>
                  </a:lnTo>
                  <a:lnTo>
                    <a:pt x="2" y="63"/>
                  </a:lnTo>
                  <a:lnTo>
                    <a:pt x="4" y="60"/>
                  </a:lnTo>
                  <a:lnTo>
                    <a:pt x="6" y="57"/>
                  </a:lnTo>
                  <a:lnTo>
                    <a:pt x="11" y="48"/>
                  </a:lnTo>
                  <a:lnTo>
                    <a:pt x="14" y="43"/>
                  </a:lnTo>
                  <a:lnTo>
                    <a:pt x="16" y="42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6" y="40"/>
                  </a:lnTo>
                  <a:lnTo>
                    <a:pt x="26" y="39"/>
                  </a:lnTo>
                  <a:lnTo>
                    <a:pt x="22" y="34"/>
                  </a:lnTo>
                  <a:lnTo>
                    <a:pt x="16" y="31"/>
                  </a:lnTo>
                  <a:lnTo>
                    <a:pt x="17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26" y="33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3" y="34"/>
                  </a:lnTo>
                  <a:lnTo>
                    <a:pt x="33" y="33"/>
                  </a:lnTo>
                  <a:lnTo>
                    <a:pt x="32" y="32"/>
                  </a:lnTo>
                  <a:lnTo>
                    <a:pt x="30" y="31"/>
                  </a:lnTo>
                  <a:lnTo>
                    <a:pt x="29" y="29"/>
                  </a:lnTo>
                  <a:lnTo>
                    <a:pt x="29" y="28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38" y="24"/>
                  </a:lnTo>
                  <a:lnTo>
                    <a:pt x="42" y="24"/>
                  </a:lnTo>
                  <a:lnTo>
                    <a:pt x="45" y="26"/>
                  </a:lnTo>
                  <a:lnTo>
                    <a:pt x="44" y="23"/>
                  </a:lnTo>
                  <a:lnTo>
                    <a:pt x="42" y="21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2" y="15"/>
                  </a:lnTo>
                  <a:lnTo>
                    <a:pt x="44" y="10"/>
                  </a:lnTo>
                  <a:lnTo>
                    <a:pt x="4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1" name="Freeform 165"/>
            <p:cNvSpPr>
              <a:spLocks/>
            </p:cNvSpPr>
            <p:nvPr/>
          </p:nvSpPr>
          <p:spPr bwMode="auto">
            <a:xfrm>
              <a:off x="1712281" y="3233681"/>
              <a:ext cx="5792" cy="7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3"/>
                </a:cxn>
                <a:cxn ang="0">
                  <a:pos x="4" y="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2" name="Freeform 166"/>
            <p:cNvSpPr>
              <a:spLocks/>
            </p:cNvSpPr>
            <p:nvPr/>
          </p:nvSpPr>
          <p:spPr bwMode="auto">
            <a:xfrm>
              <a:off x="2822991" y="3332153"/>
              <a:ext cx="8689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6" y="2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3" y="1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3" name="Freeform 167"/>
            <p:cNvSpPr>
              <a:spLocks noEditPoints="1"/>
            </p:cNvSpPr>
            <p:nvPr/>
          </p:nvSpPr>
          <p:spPr bwMode="auto">
            <a:xfrm>
              <a:off x="2544952" y="4355975"/>
              <a:ext cx="1449" cy="8689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1" h="6">
                  <a:moveTo>
                    <a:pt x="1" y="2"/>
                  </a:moveTo>
                  <a:lnTo>
                    <a:pt x="1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2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4" name="Freeform 168"/>
            <p:cNvSpPr>
              <a:spLocks/>
            </p:cNvSpPr>
            <p:nvPr/>
          </p:nvSpPr>
          <p:spPr bwMode="auto">
            <a:xfrm>
              <a:off x="2811406" y="3093212"/>
              <a:ext cx="4345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3" y="2"/>
                </a:cxn>
                <a:cxn ang="0">
                  <a:pos x="3" y="3"/>
                </a:cxn>
                <a:cxn ang="0">
                  <a:pos x="3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5" name="Freeform 169"/>
            <p:cNvSpPr>
              <a:spLocks/>
            </p:cNvSpPr>
            <p:nvPr/>
          </p:nvSpPr>
          <p:spPr bwMode="auto">
            <a:xfrm>
              <a:off x="2229261" y="3907057"/>
              <a:ext cx="7241" cy="579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4" y="2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2" y="3"/>
                  </a:lnTo>
                  <a:lnTo>
                    <a:pt x="4" y="2"/>
                  </a:lnTo>
                  <a:lnTo>
                    <a:pt x="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6" name="Freeform 170"/>
            <p:cNvSpPr>
              <a:spLocks/>
            </p:cNvSpPr>
            <p:nvPr/>
          </p:nvSpPr>
          <p:spPr bwMode="auto">
            <a:xfrm>
              <a:off x="2679627" y="3657980"/>
              <a:ext cx="8689" cy="188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4" y="9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3" y="8"/>
                </a:cxn>
                <a:cxn ang="0">
                  <a:pos x="2" y="4"/>
                </a:cxn>
                <a:cxn ang="0">
                  <a:pos x="0" y="0"/>
                </a:cxn>
              </a:cxnLst>
              <a:rect l="0" t="0" r="r" b="b"/>
              <a:pathLst>
                <a:path w="6" h="13">
                  <a:moveTo>
                    <a:pt x="0" y="0"/>
                  </a:moveTo>
                  <a:lnTo>
                    <a:pt x="3" y="4"/>
                  </a:lnTo>
                  <a:lnTo>
                    <a:pt x="4" y="9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3" y="8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7" name="Freeform 171"/>
            <p:cNvSpPr>
              <a:spLocks/>
            </p:cNvSpPr>
            <p:nvPr/>
          </p:nvSpPr>
          <p:spPr bwMode="auto">
            <a:xfrm>
              <a:off x="2673835" y="3652188"/>
              <a:ext cx="5792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8" name="Freeform 172"/>
            <p:cNvSpPr>
              <a:spLocks noEditPoints="1"/>
            </p:cNvSpPr>
            <p:nvPr/>
          </p:nvSpPr>
          <p:spPr bwMode="auto">
            <a:xfrm>
              <a:off x="1463204" y="2438661"/>
              <a:ext cx="806605" cy="273696"/>
            </a:xfrm>
            <a:custGeom>
              <a:avLst/>
              <a:gdLst/>
              <a:ahLst/>
              <a:cxnLst>
                <a:cxn ang="0">
                  <a:pos x="88" y="168"/>
                </a:cxn>
                <a:cxn ang="0">
                  <a:pos x="97" y="168"/>
                </a:cxn>
                <a:cxn ang="0">
                  <a:pos x="555" y="0"/>
                </a:cxn>
                <a:cxn ang="0">
                  <a:pos x="471" y="10"/>
                </a:cxn>
                <a:cxn ang="0">
                  <a:pos x="443" y="7"/>
                </a:cxn>
                <a:cxn ang="0">
                  <a:pos x="345" y="25"/>
                </a:cxn>
                <a:cxn ang="0">
                  <a:pos x="353" y="24"/>
                </a:cxn>
                <a:cxn ang="0">
                  <a:pos x="332" y="29"/>
                </a:cxn>
                <a:cxn ang="0">
                  <a:pos x="303" y="38"/>
                </a:cxn>
                <a:cxn ang="0">
                  <a:pos x="300" y="44"/>
                </a:cxn>
                <a:cxn ang="0">
                  <a:pos x="313" y="40"/>
                </a:cxn>
                <a:cxn ang="0">
                  <a:pos x="310" y="41"/>
                </a:cxn>
                <a:cxn ang="0">
                  <a:pos x="272" y="57"/>
                </a:cxn>
                <a:cxn ang="0">
                  <a:pos x="249" y="67"/>
                </a:cxn>
                <a:cxn ang="0">
                  <a:pos x="236" y="77"/>
                </a:cxn>
                <a:cxn ang="0">
                  <a:pos x="209" y="87"/>
                </a:cxn>
                <a:cxn ang="0">
                  <a:pos x="198" y="92"/>
                </a:cxn>
                <a:cxn ang="0">
                  <a:pos x="205" y="99"/>
                </a:cxn>
                <a:cxn ang="0">
                  <a:pos x="196" y="103"/>
                </a:cxn>
                <a:cxn ang="0">
                  <a:pos x="189" y="107"/>
                </a:cxn>
                <a:cxn ang="0">
                  <a:pos x="189" y="110"/>
                </a:cxn>
                <a:cxn ang="0">
                  <a:pos x="201" y="105"/>
                </a:cxn>
                <a:cxn ang="0">
                  <a:pos x="189" y="126"/>
                </a:cxn>
                <a:cxn ang="0">
                  <a:pos x="170" y="141"/>
                </a:cxn>
                <a:cxn ang="0">
                  <a:pos x="174" y="138"/>
                </a:cxn>
                <a:cxn ang="0">
                  <a:pos x="159" y="153"/>
                </a:cxn>
                <a:cxn ang="0">
                  <a:pos x="144" y="161"/>
                </a:cxn>
                <a:cxn ang="0">
                  <a:pos x="139" y="164"/>
                </a:cxn>
                <a:cxn ang="0">
                  <a:pos x="140" y="179"/>
                </a:cxn>
                <a:cxn ang="0">
                  <a:pos x="131" y="174"/>
                </a:cxn>
                <a:cxn ang="0">
                  <a:pos x="123" y="180"/>
                </a:cxn>
                <a:cxn ang="0">
                  <a:pos x="107" y="185"/>
                </a:cxn>
                <a:cxn ang="0">
                  <a:pos x="111" y="183"/>
                </a:cxn>
                <a:cxn ang="0">
                  <a:pos x="114" y="178"/>
                </a:cxn>
                <a:cxn ang="0">
                  <a:pos x="119" y="171"/>
                </a:cxn>
                <a:cxn ang="0">
                  <a:pos x="127" y="164"/>
                </a:cxn>
                <a:cxn ang="0">
                  <a:pos x="131" y="156"/>
                </a:cxn>
                <a:cxn ang="0">
                  <a:pos x="141" y="150"/>
                </a:cxn>
                <a:cxn ang="0">
                  <a:pos x="134" y="153"/>
                </a:cxn>
                <a:cxn ang="0">
                  <a:pos x="117" y="159"/>
                </a:cxn>
                <a:cxn ang="0">
                  <a:pos x="119" y="149"/>
                </a:cxn>
                <a:cxn ang="0">
                  <a:pos x="115" y="149"/>
                </a:cxn>
                <a:cxn ang="0">
                  <a:pos x="108" y="161"/>
                </a:cxn>
                <a:cxn ang="0">
                  <a:pos x="99" y="165"/>
                </a:cxn>
                <a:cxn ang="0">
                  <a:pos x="96" y="168"/>
                </a:cxn>
                <a:cxn ang="0">
                  <a:pos x="80" y="178"/>
                </a:cxn>
                <a:cxn ang="0">
                  <a:pos x="87" y="169"/>
                </a:cxn>
                <a:cxn ang="0">
                  <a:pos x="79" y="167"/>
                </a:cxn>
                <a:cxn ang="0">
                  <a:pos x="70" y="165"/>
                </a:cxn>
                <a:cxn ang="0">
                  <a:pos x="57" y="168"/>
                </a:cxn>
                <a:cxn ang="0">
                  <a:pos x="63" y="163"/>
                </a:cxn>
                <a:cxn ang="0">
                  <a:pos x="74" y="153"/>
                </a:cxn>
                <a:cxn ang="0">
                  <a:pos x="71" y="146"/>
                </a:cxn>
                <a:cxn ang="0">
                  <a:pos x="58" y="155"/>
                </a:cxn>
                <a:cxn ang="0">
                  <a:pos x="19" y="177"/>
                </a:cxn>
                <a:cxn ang="0">
                  <a:pos x="1" y="188"/>
                </a:cxn>
                <a:cxn ang="0">
                  <a:pos x="163" y="87"/>
                </a:cxn>
                <a:cxn ang="0">
                  <a:pos x="346" y="23"/>
                </a:cxn>
                <a:cxn ang="0">
                  <a:pos x="545" y="0"/>
                </a:cxn>
              </a:cxnLst>
              <a:rect l="0" t="0" r="r" b="b"/>
              <a:pathLst>
                <a:path w="557" h="189">
                  <a:moveTo>
                    <a:pt x="88" y="168"/>
                  </a:moveTo>
                  <a:lnTo>
                    <a:pt x="87" y="168"/>
                  </a:lnTo>
                  <a:lnTo>
                    <a:pt x="87" y="169"/>
                  </a:lnTo>
                  <a:lnTo>
                    <a:pt x="88" y="168"/>
                  </a:lnTo>
                  <a:close/>
                  <a:moveTo>
                    <a:pt x="98" y="167"/>
                  </a:moveTo>
                  <a:lnTo>
                    <a:pt x="98" y="167"/>
                  </a:lnTo>
                  <a:lnTo>
                    <a:pt x="98" y="167"/>
                  </a:lnTo>
                  <a:lnTo>
                    <a:pt x="97" y="168"/>
                  </a:lnTo>
                  <a:lnTo>
                    <a:pt x="96" y="168"/>
                  </a:lnTo>
                  <a:lnTo>
                    <a:pt x="98" y="167"/>
                  </a:lnTo>
                  <a:close/>
                  <a:moveTo>
                    <a:pt x="545" y="0"/>
                  </a:moveTo>
                  <a:lnTo>
                    <a:pt x="555" y="0"/>
                  </a:lnTo>
                  <a:lnTo>
                    <a:pt x="557" y="0"/>
                  </a:lnTo>
                  <a:lnTo>
                    <a:pt x="480" y="10"/>
                  </a:lnTo>
                  <a:lnTo>
                    <a:pt x="475" y="10"/>
                  </a:lnTo>
                  <a:lnTo>
                    <a:pt x="471" y="10"/>
                  </a:lnTo>
                  <a:lnTo>
                    <a:pt x="462" y="8"/>
                  </a:lnTo>
                  <a:lnTo>
                    <a:pt x="453" y="6"/>
                  </a:lnTo>
                  <a:lnTo>
                    <a:pt x="448" y="6"/>
                  </a:lnTo>
                  <a:lnTo>
                    <a:pt x="443" y="7"/>
                  </a:lnTo>
                  <a:lnTo>
                    <a:pt x="437" y="8"/>
                  </a:lnTo>
                  <a:lnTo>
                    <a:pt x="432" y="10"/>
                  </a:lnTo>
                  <a:lnTo>
                    <a:pt x="388" y="18"/>
                  </a:lnTo>
                  <a:lnTo>
                    <a:pt x="345" y="25"/>
                  </a:lnTo>
                  <a:lnTo>
                    <a:pt x="343" y="26"/>
                  </a:lnTo>
                  <a:lnTo>
                    <a:pt x="344" y="26"/>
                  </a:lnTo>
                  <a:lnTo>
                    <a:pt x="347" y="25"/>
                  </a:lnTo>
                  <a:lnTo>
                    <a:pt x="353" y="24"/>
                  </a:lnTo>
                  <a:lnTo>
                    <a:pt x="356" y="24"/>
                  </a:lnTo>
                  <a:lnTo>
                    <a:pt x="356" y="24"/>
                  </a:lnTo>
                  <a:lnTo>
                    <a:pt x="348" y="26"/>
                  </a:lnTo>
                  <a:lnTo>
                    <a:pt x="332" y="29"/>
                  </a:lnTo>
                  <a:lnTo>
                    <a:pt x="324" y="31"/>
                  </a:lnTo>
                  <a:lnTo>
                    <a:pt x="315" y="35"/>
                  </a:lnTo>
                  <a:lnTo>
                    <a:pt x="311" y="36"/>
                  </a:lnTo>
                  <a:lnTo>
                    <a:pt x="303" y="38"/>
                  </a:lnTo>
                  <a:lnTo>
                    <a:pt x="300" y="39"/>
                  </a:lnTo>
                  <a:lnTo>
                    <a:pt x="298" y="43"/>
                  </a:lnTo>
                  <a:lnTo>
                    <a:pt x="298" y="44"/>
                  </a:lnTo>
                  <a:lnTo>
                    <a:pt x="300" y="44"/>
                  </a:lnTo>
                  <a:lnTo>
                    <a:pt x="303" y="44"/>
                  </a:lnTo>
                  <a:lnTo>
                    <a:pt x="306" y="42"/>
                  </a:lnTo>
                  <a:lnTo>
                    <a:pt x="310" y="41"/>
                  </a:lnTo>
                  <a:lnTo>
                    <a:pt x="313" y="40"/>
                  </a:lnTo>
                  <a:lnTo>
                    <a:pt x="313" y="41"/>
                  </a:lnTo>
                  <a:lnTo>
                    <a:pt x="312" y="41"/>
                  </a:lnTo>
                  <a:lnTo>
                    <a:pt x="310" y="41"/>
                  </a:lnTo>
                  <a:lnTo>
                    <a:pt x="310" y="41"/>
                  </a:lnTo>
                  <a:lnTo>
                    <a:pt x="294" y="48"/>
                  </a:lnTo>
                  <a:lnTo>
                    <a:pt x="287" y="51"/>
                  </a:lnTo>
                  <a:lnTo>
                    <a:pt x="279" y="54"/>
                  </a:lnTo>
                  <a:lnTo>
                    <a:pt x="272" y="57"/>
                  </a:lnTo>
                  <a:lnTo>
                    <a:pt x="265" y="59"/>
                  </a:lnTo>
                  <a:lnTo>
                    <a:pt x="258" y="62"/>
                  </a:lnTo>
                  <a:lnTo>
                    <a:pt x="251" y="65"/>
                  </a:lnTo>
                  <a:lnTo>
                    <a:pt x="249" y="67"/>
                  </a:lnTo>
                  <a:lnTo>
                    <a:pt x="248" y="69"/>
                  </a:lnTo>
                  <a:lnTo>
                    <a:pt x="247" y="70"/>
                  </a:lnTo>
                  <a:lnTo>
                    <a:pt x="241" y="74"/>
                  </a:lnTo>
                  <a:lnTo>
                    <a:pt x="236" y="77"/>
                  </a:lnTo>
                  <a:lnTo>
                    <a:pt x="232" y="79"/>
                  </a:lnTo>
                  <a:lnTo>
                    <a:pt x="225" y="81"/>
                  </a:lnTo>
                  <a:lnTo>
                    <a:pt x="214" y="86"/>
                  </a:lnTo>
                  <a:lnTo>
                    <a:pt x="209" y="87"/>
                  </a:lnTo>
                  <a:lnTo>
                    <a:pt x="205" y="87"/>
                  </a:lnTo>
                  <a:lnTo>
                    <a:pt x="201" y="88"/>
                  </a:lnTo>
                  <a:lnTo>
                    <a:pt x="198" y="90"/>
                  </a:lnTo>
                  <a:lnTo>
                    <a:pt x="198" y="92"/>
                  </a:lnTo>
                  <a:lnTo>
                    <a:pt x="198" y="94"/>
                  </a:lnTo>
                  <a:lnTo>
                    <a:pt x="201" y="99"/>
                  </a:lnTo>
                  <a:lnTo>
                    <a:pt x="202" y="99"/>
                  </a:lnTo>
                  <a:lnTo>
                    <a:pt x="205" y="99"/>
                  </a:lnTo>
                  <a:lnTo>
                    <a:pt x="201" y="102"/>
                  </a:lnTo>
                  <a:lnTo>
                    <a:pt x="199" y="103"/>
                  </a:lnTo>
                  <a:lnTo>
                    <a:pt x="197" y="103"/>
                  </a:lnTo>
                  <a:lnTo>
                    <a:pt x="196" y="103"/>
                  </a:lnTo>
                  <a:lnTo>
                    <a:pt x="195" y="103"/>
                  </a:lnTo>
                  <a:lnTo>
                    <a:pt x="193" y="103"/>
                  </a:lnTo>
                  <a:lnTo>
                    <a:pt x="191" y="104"/>
                  </a:lnTo>
                  <a:lnTo>
                    <a:pt x="189" y="107"/>
                  </a:lnTo>
                  <a:lnTo>
                    <a:pt x="185" y="111"/>
                  </a:lnTo>
                  <a:lnTo>
                    <a:pt x="187" y="111"/>
                  </a:lnTo>
                  <a:lnTo>
                    <a:pt x="188" y="110"/>
                  </a:lnTo>
                  <a:lnTo>
                    <a:pt x="189" y="110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198" y="104"/>
                  </a:lnTo>
                  <a:lnTo>
                    <a:pt x="201" y="105"/>
                  </a:lnTo>
                  <a:lnTo>
                    <a:pt x="202" y="107"/>
                  </a:lnTo>
                  <a:lnTo>
                    <a:pt x="202" y="110"/>
                  </a:lnTo>
                  <a:lnTo>
                    <a:pt x="200" y="114"/>
                  </a:lnTo>
                  <a:lnTo>
                    <a:pt x="189" y="126"/>
                  </a:lnTo>
                  <a:lnTo>
                    <a:pt x="185" y="129"/>
                  </a:lnTo>
                  <a:lnTo>
                    <a:pt x="182" y="132"/>
                  </a:lnTo>
                  <a:lnTo>
                    <a:pt x="181" y="133"/>
                  </a:lnTo>
                  <a:lnTo>
                    <a:pt x="170" y="141"/>
                  </a:lnTo>
                  <a:lnTo>
                    <a:pt x="171" y="141"/>
                  </a:lnTo>
                  <a:lnTo>
                    <a:pt x="172" y="139"/>
                  </a:lnTo>
                  <a:lnTo>
                    <a:pt x="173" y="138"/>
                  </a:lnTo>
                  <a:lnTo>
                    <a:pt x="174" y="138"/>
                  </a:lnTo>
                  <a:lnTo>
                    <a:pt x="175" y="138"/>
                  </a:lnTo>
                  <a:lnTo>
                    <a:pt x="169" y="144"/>
                  </a:lnTo>
                  <a:lnTo>
                    <a:pt x="164" y="149"/>
                  </a:lnTo>
                  <a:lnTo>
                    <a:pt x="159" y="153"/>
                  </a:lnTo>
                  <a:lnTo>
                    <a:pt x="153" y="156"/>
                  </a:lnTo>
                  <a:lnTo>
                    <a:pt x="146" y="160"/>
                  </a:lnTo>
                  <a:lnTo>
                    <a:pt x="145" y="161"/>
                  </a:lnTo>
                  <a:lnTo>
                    <a:pt x="144" y="161"/>
                  </a:lnTo>
                  <a:lnTo>
                    <a:pt x="142" y="162"/>
                  </a:lnTo>
                  <a:lnTo>
                    <a:pt x="141" y="162"/>
                  </a:lnTo>
                  <a:lnTo>
                    <a:pt x="140" y="163"/>
                  </a:lnTo>
                  <a:lnTo>
                    <a:pt x="139" y="164"/>
                  </a:lnTo>
                  <a:lnTo>
                    <a:pt x="139" y="168"/>
                  </a:lnTo>
                  <a:lnTo>
                    <a:pt x="141" y="172"/>
                  </a:lnTo>
                  <a:lnTo>
                    <a:pt x="141" y="176"/>
                  </a:lnTo>
                  <a:lnTo>
                    <a:pt x="140" y="179"/>
                  </a:lnTo>
                  <a:lnTo>
                    <a:pt x="138" y="179"/>
                  </a:lnTo>
                  <a:lnTo>
                    <a:pt x="136" y="177"/>
                  </a:lnTo>
                  <a:lnTo>
                    <a:pt x="133" y="175"/>
                  </a:lnTo>
                  <a:lnTo>
                    <a:pt x="131" y="174"/>
                  </a:lnTo>
                  <a:lnTo>
                    <a:pt x="130" y="175"/>
                  </a:lnTo>
                  <a:lnTo>
                    <a:pt x="129" y="177"/>
                  </a:lnTo>
                  <a:lnTo>
                    <a:pt x="128" y="177"/>
                  </a:lnTo>
                  <a:lnTo>
                    <a:pt x="123" y="180"/>
                  </a:lnTo>
                  <a:lnTo>
                    <a:pt x="118" y="183"/>
                  </a:lnTo>
                  <a:lnTo>
                    <a:pt x="112" y="184"/>
                  </a:lnTo>
                  <a:lnTo>
                    <a:pt x="108" y="185"/>
                  </a:lnTo>
                  <a:lnTo>
                    <a:pt x="107" y="185"/>
                  </a:lnTo>
                  <a:lnTo>
                    <a:pt x="108" y="185"/>
                  </a:lnTo>
                  <a:lnTo>
                    <a:pt x="108" y="185"/>
                  </a:lnTo>
                  <a:lnTo>
                    <a:pt x="109" y="184"/>
                  </a:lnTo>
                  <a:lnTo>
                    <a:pt x="111" y="183"/>
                  </a:lnTo>
                  <a:lnTo>
                    <a:pt x="113" y="182"/>
                  </a:lnTo>
                  <a:lnTo>
                    <a:pt x="114" y="181"/>
                  </a:lnTo>
                  <a:lnTo>
                    <a:pt x="114" y="179"/>
                  </a:lnTo>
                  <a:lnTo>
                    <a:pt x="114" y="178"/>
                  </a:lnTo>
                  <a:lnTo>
                    <a:pt x="115" y="177"/>
                  </a:lnTo>
                  <a:lnTo>
                    <a:pt x="115" y="175"/>
                  </a:lnTo>
                  <a:lnTo>
                    <a:pt x="115" y="174"/>
                  </a:lnTo>
                  <a:lnTo>
                    <a:pt x="119" y="171"/>
                  </a:lnTo>
                  <a:lnTo>
                    <a:pt x="123" y="169"/>
                  </a:lnTo>
                  <a:lnTo>
                    <a:pt x="126" y="167"/>
                  </a:lnTo>
                  <a:lnTo>
                    <a:pt x="127" y="165"/>
                  </a:lnTo>
                  <a:lnTo>
                    <a:pt x="127" y="164"/>
                  </a:lnTo>
                  <a:lnTo>
                    <a:pt x="126" y="163"/>
                  </a:lnTo>
                  <a:lnTo>
                    <a:pt x="126" y="160"/>
                  </a:lnTo>
                  <a:lnTo>
                    <a:pt x="127" y="159"/>
                  </a:lnTo>
                  <a:lnTo>
                    <a:pt x="131" y="156"/>
                  </a:lnTo>
                  <a:lnTo>
                    <a:pt x="136" y="154"/>
                  </a:lnTo>
                  <a:lnTo>
                    <a:pt x="141" y="151"/>
                  </a:lnTo>
                  <a:lnTo>
                    <a:pt x="141" y="150"/>
                  </a:lnTo>
                  <a:lnTo>
                    <a:pt x="141" y="150"/>
                  </a:lnTo>
                  <a:lnTo>
                    <a:pt x="139" y="151"/>
                  </a:lnTo>
                  <a:lnTo>
                    <a:pt x="138" y="151"/>
                  </a:lnTo>
                  <a:lnTo>
                    <a:pt x="135" y="153"/>
                  </a:lnTo>
                  <a:lnTo>
                    <a:pt x="134" y="153"/>
                  </a:lnTo>
                  <a:lnTo>
                    <a:pt x="130" y="155"/>
                  </a:lnTo>
                  <a:lnTo>
                    <a:pt x="125" y="158"/>
                  </a:lnTo>
                  <a:lnTo>
                    <a:pt x="121" y="160"/>
                  </a:lnTo>
                  <a:lnTo>
                    <a:pt x="117" y="159"/>
                  </a:lnTo>
                  <a:lnTo>
                    <a:pt x="116" y="158"/>
                  </a:lnTo>
                  <a:lnTo>
                    <a:pt x="116" y="155"/>
                  </a:lnTo>
                  <a:lnTo>
                    <a:pt x="118" y="152"/>
                  </a:lnTo>
                  <a:lnTo>
                    <a:pt x="119" y="149"/>
                  </a:lnTo>
                  <a:lnTo>
                    <a:pt x="120" y="147"/>
                  </a:lnTo>
                  <a:lnTo>
                    <a:pt x="119" y="146"/>
                  </a:lnTo>
                  <a:lnTo>
                    <a:pt x="117" y="147"/>
                  </a:lnTo>
                  <a:lnTo>
                    <a:pt x="115" y="149"/>
                  </a:lnTo>
                  <a:lnTo>
                    <a:pt x="114" y="153"/>
                  </a:lnTo>
                  <a:lnTo>
                    <a:pt x="113" y="156"/>
                  </a:lnTo>
                  <a:lnTo>
                    <a:pt x="111" y="158"/>
                  </a:lnTo>
                  <a:lnTo>
                    <a:pt x="108" y="161"/>
                  </a:lnTo>
                  <a:lnTo>
                    <a:pt x="103" y="164"/>
                  </a:lnTo>
                  <a:lnTo>
                    <a:pt x="99" y="166"/>
                  </a:lnTo>
                  <a:lnTo>
                    <a:pt x="99" y="166"/>
                  </a:lnTo>
                  <a:lnTo>
                    <a:pt x="99" y="165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95" y="168"/>
                  </a:lnTo>
                  <a:lnTo>
                    <a:pt x="96" y="168"/>
                  </a:lnTo>
                  <a:lnTo>
                    <a:pt x="92" y="171"/>
                  </a:lnTo>
                  <a:lnTo>
                    <a:pt x="85" y="176"/>
                  </a:lnTo>
                  <a:lnTo>
                    <a:pt x="85" y="176"/>
                  </a:lnTo>
                  <a:lnTo>
                    <a:pt x="80" y="178"/>
                  </a:lnTo>
                  <a:lnTo>
                    <a:pt x="79" y="178"/>
                  </a:lnTo>
                  <a:lnTo>
                    <a:pt x="79" y="178"/>
                  </a:lnTo>
                  <a:lnTo>
                    <a:pt x="81" y="175"/>
                  </a:lnTo>
                  <a:lnTo>
                    <a:pt x="87" y="169"/>
                  </a:lnTo>
                  <a:lnTo>
                    <a:pt x="85" y="170"/>
                  </a:lnTo>
                  <a:lnTo>
                    <a:pt x="84" y="170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5"/>
                  </a:lnTo>
                  <a:lnTo>
                    <a:pt x="76" y="164"/>
                  </a:lnTo>
                  <a:lnTo>
                    <a:pt x="74" y="164"/>
                  </a:lnTo>
                  <a:lnTo>
                    <a:pt x="70" y="165"/>
                  </a:lnTo>
                  <a:lnTo>
                    <a:pt x="66" y="168"/>
                  </a:lnTo>
                  <a:lnTo>
                    <a:pt x="63" y="169"/>
                  </a:lnTo>
                  <a:lnTo>
                    <a:pt x="60" y="170"/>
                  </a:lnTo>
                  <a:lnTo>
                    <a:pt x="57" y="168"/>
                  </a:lnTo>
                  <a:lnTo>
                    <a:pt x="57" y="167"/>
                  </a:lnTo>
                  <a:lnTo>
                    <a:pt x="58" y="165"/>
                  </a:lnTo>
                  <a:lnTo>
                    <a:pt x="60" y="164"/>
                  </a:lnTo>
                  <a:lnTo>
                    <a:pt x="63" y="163"/>
                  </a:lnTo>
                  <a:lnTo>
                    <a:pt x="66" y="161"/>
                  </a:lnTo>
                  <a:lnTo>
                    <a:pt x="68" y="160"/>
                  </a:lnTo>
                  <a:lnTo>
                    <a:pt x="71" y="157"/>
                  </a:lnTo>
                  <a:lnTo>
                    <a:pt x="74" y="153"/>
                  </a:lnTo>
                  <a:lnTo>
                    <a:pt x="75" y="149"/>
                  </a:lnTo>
                  <a:lnTo>
                    <a:pt x="75" y="146"/>
                  </a:lnTo>
                  <a:lnTo>
                    <a:pt x="73" y="145"/>
                  </a:lnTo>
                  <a:lnTo>
                    <a:pt x="71" y="146"/>
                  </a:lnTo>
                  <a:lnTo>
                    <a:pt x="68" y="148"/>
                  </a:lnTo>
                  <a:lnTo>
                    <a:pt x="66" y="150"/>
                  </a:lnTo>
                  <a:lnTo>
                    <a:pt x="63" y="152"/>
                  </a:lnTo>
                  <a:lnTo>
                    <a:pt x="58" y="155"/>
                  </a:lnTo>
                  <a:lnTo>
                    <a:pt x="51" y="158"/>
                  </a:lnTo>
                  <a:lnTo>
                    <a:pt x="44" y="162"/>
                  </a:lnTo>
                  <a:lnTo>
                    <a:pt x="28" y="173"/>
                  </a:lnTo>
                  <a:lnTo>
                    <a:pt x="19" y="177"/>
                  </a:lnTo>
                  <a:lnTo>
                    <a:pt x="11" y="182"/>
                  </a:lnTo>
                  <a:lnTo>
                    <a:pt x="5" y="186"/>
                  </a:lnTo>
                  <a:lnTo>
                    <a:pt x="0" y="189"/>
                  </a:lnTo>
                  <a:lnTo>
                    <a:pt x="1" y="188"/>
                  </a:lnTo>
                  <a:lnTo>
                    <a:pt x="39" y="160"/>
                  </a:lnTo>
                  <a:lnTo>
                    <a:pt x="79" y="133"/>
                  </a:lnTo>
                  <a:lnTo>
                    <a:pt x="120" y="109"/>
                  </a:lnTo>
                  <a:lnTo>
                    <a:pt x="163" y="87"/>
                  </a:lnTo>
                  <a:lnTo>
                    <a:pt x="207" y="67"/>
                  </a:lnTo>
                  <a:lnTo>
                    <a:pt x="252" y="50"/>
                  </a:lnTo>
                  <a:lnTo>
                    <a:pt x="298" y="35"/>
                  </a:lnTo>
                  <a:lnTo>
                    <a:pt x="346" y="23"/>
                  </a:lnTo>
                  <a:lnTo>
                    <a:pt x="394" y="13"/>
                  </a:lnTo>
                  <a:lnTo>
                    <a:pt x="444" y="6"/>
                  </a:lnTo>
                  <a:lnTo>
                    <a:pt x="494" y="2"/>
                  </a:lnTo>
                  <a:lnTo>
                    <a:pt x="54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9" name="Freeform 173"/>
            <p:cNvSpPr>
              <a:spLocks noEditPoints="1"/>
            </p:cNvSpPr>
            <p:nvPr/>
          </p:nvSpPr>
          <p:spPr bwMode="auto">
            <a:xfrm>
              <a:off x="2614461" y="2490793"/>
              <a:ext cx="370719" cy="188256"/>
            </a:xfrm>
            <a:custGeom>
              <a:avLst/>
              <a:gdLst/>
              <a:ahLst/>
              <a:cxnLst>
                <a:cxn ang="0">
                  <a:pos x="231" y="109"/>
                </a:cxn>
                <a:cxn ang="0">
                  <a:pos x="227" y="107"/>
                </a:cxn>
                <a:cxn ang="0">
                  <a:pos x="206" y="95"/>
                </a:cxn>
                <a:cxn ang="0">
                  <a:pos x="159" y="78"/>
                </a:cxn>
                <a:cxn ang="0">
                  <a:pos x="139" y="56"/>
                </a:cxn>
                <a:cxn ang="0">
                  <a:pos x="139" y="56"/>
                </a:cxn>
                <a:cxn ang="0">
                  <a:pos x="58" y="32"/>
                </a:cxn>
                <a:cxn ang="0">
                  <a:pos x="61" y="32"/>
                </a:cxn>
                <a:cxn ang="0">
                  <a:pos x="58" y="31"/>
                </a:cxn>
                <a:cxn ang="0">
                  <a:pos x="54" y="30"/>
                </a:cxn>
                <a:cxn ang="0">
                  <a:pos x="3" y="0"/>
                </a:cxn>
                <a:cxn ang="0">
                  <a:pos x="16" y="6"/>
                </a:cxn>
                <a:cxn ang="0">
                  <a:pos x="55" y="20"/>
                </a:cxn>
                <a:cxn ang="0">
                  <a:pos x="128" y="50"/>
                </a:cxn>
                <a:cxn ang="0">
                  <a:pos x="139" y="56"/>
                </a:cxn>
                <a:cxn ang="0">
                  <a:pos x="163" y="69"/>
                </a:cxn>
                <a:cxn ang="0">
                  <a:pos x="151" y="64"/>
                </a:cxn>
                <a:cxn ang="0">
                  <a:pos x="101" y="41"/>
                </a:cxn>
                <a:cxn ang="0">
                  <a:pos x="90" y="37"/>
                </a:cxn>
                <a:cxn ang="0">
                  <a:pos x="93" y="40"/>
                </a:cxn>
                <a:cxn ang="0">
                  <a:pos x="100" y="43"/>
                </a:cxn>
                <a:cxn ang="0">
                  <a:pos x="162" y="72"/>
                </a:cxn>
                <a:cxn ang="0">
                  <a:pos x="191" y="85"/>
                </a:cxn>
                <a:cxn ang="0">
                  <a:pos x="192" y="85"/>
                </a:cxn>
                <a:cxn ang="0">
                  <a:pos x="195" y="87"/>
                </a:cxn>
                <a:cxn ang="0">
                  <a:pos x="207" y="96"/>
                </a:cxn>
                <a:cxn ang="0">
                  <a:pos x="225" y="106"/>
                </a:cxn>
                <a:cxn ang="0">
                  <a:pos x="230" y="109"/>
                </a:cxn>
                <a:cxn ang="0">
                  <a:pos x="232" y="111"/>
                </a:cxn>
                <a:cxn ang="0">
                  <a:pos x="252" y="124"/>
                </a:cxn>
                <a:cxn ang="0">
                  <a:pos x="255" y="127"/>
                </a:cxn>
                <a:cxn ang="0">
                  <a:pos x="250" y="124"/>
                </a:cxn>
                <a:cxn ang="0">
                  <a:pos x="227" y="110"/>
                </a:cxn>
                <a:cxn ang="0">
                  <a:pos x="211" y="105"/>
                </a:cxn>
                <a:cxn ang="0">
                  <a:pos x="214" y="106"/>
                </a:cxn>
                <a:cxn ang="0">
                  <a:pos x="217" y="107"/>
                </a:cxn>
                <a:cxn ang="0">
                  <a:pos x="224" y="111"/>
                </a:cxn>
                <a:cxn ang="0">
                  <a:pos x="242" y="125"/>
                </a:cxn>
                <a:cxn ang="0">
                  <a:pos x="246" y="128"/>
                </a:cxn>
                <a:cxn ang="0">
                  <a:pos x="247" y="130"/>
                </a:cxn>
                <a:cxn ang="0">
                  <a:pos x="218" y="113"/>
                </a:cxn>
                <a:cxn ang="0">
                  <a:pos x="215" y="112"/>
                </a:cxn>
                <a:cxn ang="0">
                  <a:pos x="217" y="115"/>
                </a:cxn>
                <a:cxn ang="0">
                  <a:pos x="208" y="108"/>
                </a:cxn>
                <a:cxn ang="0">
                  <a:pos x="203" y="105"/>
                </a:cxn>
                <a:cxn ang="0">
                  <a:pos x="209" y="111"/>
                </a:cxn>
                <a:cxn ang="0">
                  <a:pos x="205" y="109"/>
                </a:cxn>
                <a:cxn ang="0">
                  <a:pos x="196" y="104"/>
                </a:cxn>
                <a:cxn ang="0">
                  <a:pos x="196" y="106"/>
                </a:cxn>
                <a:cxn ang="0">
                  <a:pos x="168" y="84"/>
                </a:cxn>
                <a:cxn ang="0">
                  <a:pos x="162" y="80"/>
                </a:cxn>
                <a:cxn ang="0">
                  <a:pos x="164" y="82"/>
                </a:cxn>
                <a:cxn ang="0">
                  <a:pos x="160" y="81"/>
                </a:cxn>
                <a:cxn ang="0">
                  <a:pos x="145" y="72"/>
                </a:cxn>
                <a:cxn ang="0">
                  <a:pos x="119" y="59"/>
                </a:cxn>
                <a:cxn ang="0">
                  <a:pos x="61" y="35"/>
                </a:cxn>
                <a:cxn ang="0">
                  <a:pos x="50" y="30"/>
                </a:cxn>
                <a:cxn ang="0">
                  <a:pos x="49" y="29"/>
                </a:cxn>
                <a:cxn ang="0">
                  <a:pos x="24" y="19"/>
                </a:cxn>
                <a:cxn ang="0">
                  <a:pos x="5" y="10"/>
                </a:cxn>
                <a:cxn ang="0">
                  <a:pos x="1" y="1"/>
                </a:cxn>
              </a:cxnLst>
              <a:rect l="0" t="0" r="r" b="b"/>
              <a:pathLst>
                <a:path w="256" h="130">
                  <a:moveTo>
                    <a:pt x="231" y="109"/>
                  </a:moveTo>
                  <a:lnTo>
                    <a:pt x="231" y="110"/>
                  </a:lnTo>
                  <a:lnTo>
                    <a:pt x="231" y="109"/>
                  </a:lnTo>
                  <a:close/>
                  <a:moveTo>
                    <a:pt x="227" y="107"/>
                  </a:moveTo>
                  <a:lnTo>
                    <a:pt x="230" y="108"/>
                  </a:lnTo>
                  <a:lnTo>
                    <a:pt x="227" y="107"/>
                  </a:lnTo>
                  <a:close/>
                  <a:moveTo>
                    <a:pt x="206" y="95"/>
                  </a:moveTo>
                  <a:lnTo>
                    <a:pt x="207" y="95"/>
                  </a:lnTo>
                  <a:lnTo>
                    <a:pt x="206" y="95"/>
                  </a:lnTo>
                  <a:lnTo>
                    <a:pt x="206" y="95"/>
                  </a:lnTo>
                  <a:close/>
                  <a:moveTo>
                    <a:pt x="159" y="78"/>
                  </a:moveTo>
                  <a:lnTo>
                    <a:pt x="159" y="78"/>
                  </a:lnTo>
                  <a:lnTo>
                    <a:pt x="160" y="79"/>
                  </a:lnTo>
                  <a:lnTo>
                    <a:pt x="159" y="78"/>
                  </a:lnTo>
                  <a:close/>
                  <a:moveTo>
                    <a:pt x="139" y="56"/>
                  </a:moveTo>
                  <a:lnTo>
                    <a:pt x="140" y="56"/>
                  </a:lnTo>
                  <a:lnTo>
                    <a:pt x="140" y="57"/>
                  </a:lnTo>
                  <a:lnTo>
                    <a:pt x="139" y="56"/>
                  </a:lnTo>
                  <a:close/>
                  <a:moveTo>
                    <a:pt x="51" y="30"/>
                  </a:moveTo>
                  <a:lnTo>
                    <a:pt x="54" y="31"/>
                  </a:lnTo>
                  <a:lnTo>
                    <a:pt x="58" y="32"/>
                  </a:lnTo>
                  <a:lnTo>
                    <a:pt x="60" y="33"/>
                  </a:lnTo>
                  <a:lnTo>
                    <a:pt x="61" y="33"/>
                  </a:lnTo>
                  <a:lnTo>
                    <a:pt x="61" y="32"/>
                  </a:lnTo>
                  <a:lnTo>
                    <a:pt x="60" y="32"/>
                  </a:lnTo>
                  <a:lnTo>
                    <a:pt x="59" y="32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1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close/>
                  <a:moveTo>
                    <a:pt x="3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16" y="6"/>
                  </a:lnTo>
                  <a:lnTo>
                    <a:pt x="29" y="11"/>
                  </a:lnTo>
                  <a:lnTo>
                    <a:pt x="42" y="16"/>
                  </a:lnTo>
                  <a:lnTo>
                    <a:pt x="55" y="20"/>
                  </a:lnTo>
                  <a:lnTo>
                    <a:pt x="54" y="18"/>
                  </a:lnTo>
                  <a:lnTo>
                    <a:pt x="92" y="33"/>
                  </a:lnTo>
                  <a:lnTo>
                    <a:pt x="128" y="50"/>
                  </a:lnTo>
                  <a:lnTo>
                    <a:pt x="130" y="51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65" y="70"/>
                  </a:lnTo>
                  <a:lnTo>
                    <a:pt x="164" y="70"/>
                  </a:lnTo>
                  <a:lnTo>
                    <a:pt x="163" y="69"/>
                  </a:lnTo>
                  <a:lnTo>
                    <a:pt x="163" y="69"/>
                  </a:lnTo>
                  <a:lnTo>
                    <a:pt x="157" y="66"/>
                  </a:lnTo>
                  <a:lnTo>
                    <a:pt x="151" y="64"/>
                  </a:lnTo>
                  <a:lnTo>
                    <a:pt x="113" y="46"/>
                  </a:lnTo>
                  <a:lnTo>
                    <a:pt x="107" y="43"/>
                  </a:lnTo>
                  <a:lnTo>
                    <a:pt x="101" y="41"/>
                  </a:lnTo>
                  <a:lnTo>
                    <a:pt x="94" y="38"/>
                  </a:lnTo>
                  <a:lnTo>
                    <a:pt x="92" y="37"/>
                  </a:lnTo>
                  <a:lnTo>
                    <a:pt x="90" y="37"/>
                  </a:lnTo>
                  <a:lnTo>
                    <a:pt x="90" y="38"/>
                  </a:lnTo>
                  <a:lnTo>
                    <a:pt x="91" y="38"/>
                  </a:lnTo>
                  <a:lnTo>
                    <a:pt x="93" y="40"/>
                  </a:lnTo>
                  <a:lnTo>
                    <a:pt x="96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24" y="54"/>
                  </a:lnTo>
                  <a:lnTo>
                    <a:pt x="149" y="65"/>
                  </a:lnTo>
                  <a:lnTo>
                    <a:pt x="162" y="72"/>
                  </a:lnTo>
                  <a:lnTo>
                    <a:pt x="175" y="78"/>
                  </a:lnTo>
                  <a:lnTo>
                    <a:pt x="188" y="84"/>
                  </a:lnTo>
                  <a:lnTo>
                    <a:pt x="191" y="85"/>
                  </a:lnTo>
                  <a:lnTo>
                    <a:pt x="193" y="87"/>
                  </a:lnTo>
                  <a:lnTo>
                    <a:pt x="192" y="86"/>
                  </a:lnTo>
                  <a:lnTo>
                    <a:pt x="192" y="85"/>
                  </a:lnTo>
                  <a:lnTo>
                    <a:pt x="193" y="85"/>
                  </a:lnTo>
                  <a:lnTo>
                    <a:pt x="194" y="86"/>
                  </a:lnTo>
                  <a:lnTo>
                    <a:pt x="195" y="87"/>
                  </a:lnTo>
                  <a:lnTo>
                    <a:pt x="196" y="88"/>
                  </a:lnTo>
                  <a:lnTo>
                    <a:pt x="197" y="89"/>
                  </a:lnTo>
                  <a:lnTo>
                    <a:pt x="207" y="96"/>
                  </a:lnTo>
                  <a:lnTo>
                    <a:pt x="207" y="95"/>
                  </a:lnTo>
                  <a:lnTo>
                    <a:pt x="216" y="100"/>
                  </a:lnTo>
                  <a:lnTo>
                    <a:pt x="225" y="106"/>
                  </a:lnTo>
                  <a:lnTo>
                    <a:pt x="227" y="107"/>
                  </a:lnTo>
                  <a:lnTo>
                    <a:pt x="227" y="107"/>
                  </a:lnTo>
                  <a:lnTo>
                    <a:pt x="230" y="109"/>
                  </a:lnTo>
                  <a:lnTo>
                    <a:pt x="230" y="108"/>
                  </a:lnTo>
                  <a:lnTo>
                    <a:pt x="233" y="111"/>
                  </a:lnTo>
                  <a:lnTo>
                    <a:pt x="232" y="111"/>
                  </a:lnTo>
                  <a:lnTo>
                    <a:pt x="234" y="112"/>
                  </a:lnTo>
                  <a:lnTo>
                    <a:pt x="241" y="117"/>
                  </a:lnTo>
                  <a:lnTo>
                    <a:pt x="252" y="124"/>
                  </a:lnTo>
                  <a:lnTo>
                    <a:pt x="253" y="125"/>
                  </a:lnTo>
                  <a:lnTo>
                    <a:pt x="255" y="126"/>
                  </a:lnTo>
                  <a:lnTo>
                    <a:pt x="255" y="127"/>
                  </a:lnTo>
                  <a:lnTo>
                    <a:pt x="256" y="127"/>
                  </a:lnTo>
                  <a:lnTo>
                    <a:pt x="256" y="128"/>
                  </a:lnTo>
                  <a:lnTo>
                    <a:pt x="250" y="124"/>
                  </a:lnTo>
                  <a:lnTo>
                    <a:pt x="242" y="120"/>
                  </a:lnTo>
                  <a:lnTo>
                    <a:pt x="235" y="114"/>
                  </a:lnTo>
                  <a:lnTo>
                    <a:pt x="227" y="110"/>
                  </a:lnTo>
                  <a:lnTo>
                    <a:pt x="219" y="107"/>
                  </a:lnTo>
                  <a:lnTo>
                    <a:pt x="212" y="105"/>
                  </a:lnTo>
                  <a:lnTo>
                    <a:pt x="211" y="105"/>
                  </a:lnTo>
                  <a:lnTo>
                    <a:pt x="212" y="105"/>
                  </a:lnTo>
                  <a:lnTo>
                    <a:pt x="213" y="106"/>
                  </a:lnTo>
                  <a:lnTo>
                    <a:pt x="214" y="106"/>
                  </a:lnTo>
                  <a:lnTo>
                    <a:pt x="216" y="107"/>
                  </a:lnTo>
                  <a:lnTo>
                    <a:pt x="217" y="107"/>
                  </a:lnTo>
                  <a:lnTo>
                    <a:pt x="217" y="107"/>
                  </a:lnTo>
                  <a:lnTo>
                    <a:pt x="219" y="109"/>
                  </a:lnTo>
                  <a:lnTo>
                    <a:pt x="221" y="110"/>
                  </a:lnTo>
                  <a:lnTo>
                    <a:pt x="224" y="111"/>
                  </a:lnTo>
                  <a:lnTo>
                    <a:pt x="233" y="118"/>
                  </a:lnTo>
                  <a:lnTo>
                    <a:pt x="241" y="124"/>
                  </a:lnTo>
                  <a:lnTo>
                    <a:pt x="242" y="125"/>
                  </a:lnTo>
                  <a:lnTo>
                    <a:pt x="243" y="125"/>
                  </a:lnTo>
                  <a:lnTo>
                    <a:pt x="245" y="127"/>
                  </a:lnTo>
                  <a:lnTo>
                    <a:pt x="246" y="128"/>
                  </a:lnTo>
                  <a:lnTo>
                    <a:pt x="247" y="129"/>
                  </a:lnTo>
                  <a:lnTo>
                    <a:pt x="248" y="130"/>
                  </a:lnTo>
                  <a:lnTo>
                    <a:pt x="247" y="130"/>
                  </a:lnTo>
                  <a:lnTo>
                    <a:pt x="236" y="124"/>
                  </a:lnTo>
                  <a:lnTo>
                    <a:pt x="225" y="118"/>
                  </a:lnTo>
                  <a:lnTo>
                    <a:pt x="218" y="113"/>
                  </a:lnTo>
                  <a:lnTo>
                    <a:pt x="214" y="111"/>
                  </a:lnTo>
                  <a:lnTo>
                    <a:pt x="214" y="111"/>
                  </a:lnTo>
                  <a:lnTo>
                    <a:pt x="215" y="112"/>
                  </a:lnTo>
                  <a:lnTo>
                    <a:pt x="215" y="113"/>
                  </a:lnTo>
                  <a:lnTo>
                    <a:pt x="216" y="113"/>
                  </a:lnTo>
                  <a:lnTo>
                    <a:pt x="217" y="115"/>
                  </a:lnTo>
                  <a:lnTo>
                    <a:pt x="217" y="116"/>
                  </a:lnTo>
                  <a:lnTo>
                    <a:pt x="212" y="112"/>
                  </a:lnTo>
                  <a:lnTo>
                    <a:pt x="208" y="108"/>
                  </a:lnTo>
                  <a:lnTo>
                    <a:pt x="203" y="104"/>
                  </a:lnTo>
                  <a:lnTo>
                    <a:pt x="202" y="104"/>
                  </a:lnTo>
                  <a:lnTo>
                    <a:pt x="203" y="105"/>
                  </a:lnTo>
                  <a:lnTo>
                    <a:pt x="205" y="107"/>
                  </a:lnTo>
                  <a:lnTo>
                    <a:pt x="207" y="109"/>
                  </a:lnTo>
                  <a:lnTo>
                    <a:pt x="209" y="111"/>
                  </a:lnTo>
                  <a:lnTo>
                    <a:pt x="211" y="112"/>
                  </a:lnTo>
                  <a:lnTo>
                    <a:pt x="209" y="112"/>
                  </a:lnTo>
                  <a:lnTo>
                    <a:pt x="205" y="109"/>
                  </a:lnTo>
                  <a:lnTo>
                    <a:pt x="201" y="106"/>
                  </a:lnTo>
                  <a:lnTo>
                    <a:pt x="196" y="102"/>
                  </a:lnTo>
                  <a:lnTo>
                    <a:pt x="196" y="104"/>
                  </a:lnTo>
                  <a:lnTo>
                    <a:pt x="197" y="105"/>
                  </a:lnTo>
                  <a:lnTo>
                    <a:pt x="197" y="106"/>
                  </a:lnTo>
                  <a:lnTo>
                    <a:pt x="196" y="106"/>
                  </a:lnTo>
                  <a:lnTo>
                    <a:pt x="187" y="99"/>
                  </a:lnTo>
                  <a:lnTo>
                    <a:pt x="177" y="92"/>
                  </a:lnTo>
                  <a:lnTo>
                    <a:pt x="168" y="84"/>
                  </a:lnTo>
                  <a:lnTo>
                    <a:pt x="160" y="79"/>
                  </a:lnTo>
                  <a:lnTo>
                    <a:pt x="161" y="80"/>
                  </a:lnTo>
                  <a:lnTo>
                    <a:pt x="162" y="80"/>
                  </a:lnTo>
                  <a:lnTo>
                    <a:pt x="163" y="81"/>
                  </a:lnTo>
                  <a:lnTo>
                    <a:pt x="164" y="82"/>
                  </a:lnTo>
                  <a:lnTo>
                    <a:pt x="164" y="82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0" y="81"/>
                  </a:lnTo>
                  <a:lnTo>
                    <a:pt x="155" y="79"/>
                  </a:lnTo>
                  <a:lnTo>
                    <a:pt x="150" y="75"/>
                  </a:lnTo>
                  <a:lnTo>
                    <a:pt x="145" y="72"/>
                  </a:lnTo>
                  <a:lnTo>
                    <a:pt x="141" y="69"/>
                  </a:lnTo>
                  <a:lnTo>
                    <a:pt x="142" y="71"/>
                  </a:lnTo>
                  <a:lnTo>
                    <a:pt x="119" y="59"/>
                  </a:lnTo>
                  <a:lnTo>
                    <a:pt x="92" y="48"/>
                  </a:lnTo>
                  <a:lnTo>
                    <a:pt x="65" y="36"/>
                  </a:lnTo>
                  <a:lnTo>
                    <a:pt x="61" y="35"/>
                  </a:lnTo>
                  <a:lnTo>
                    <a:pt x="53" y="32"/>
                  </a:lnTo>
                  <a:lnTo>
                    <a:pt x="51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49" y="29"/>
                  </a:lnTo>
                  <a:lnTo>
                    <a:pt x="49" y="29"/>
                  </a:lnTo>
                  <a:lnTo>
                    <a:pt x="37" y="24"/>
                  </a:lnTo>
                  <a:lnTo>
                    <a:pt x="36" y="24"/>
                  </a:lnTo>
                  <a:lnTo>
                    <a:pt x="24" y="19"/>
                  </a:lnTo>
                  <a:lnTo>
                    <a:pt x="12" y="14"/>
                  </a:lnTo>
                  <a:lnTo>
                    <a:pt x="9" y="12"/>
                  </a:lnTo>
                  <a:lnTo>
                    <a:pt x="5" y="10"/>
                  </a:lnTo>
                  <a:lnTo>
                    <a:pt x="2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0" name="Freeform 174"/>
            <p:cNvSpPr>
              <a:spLocks/>
            </p:cNvSpPr>
            <p:nvPr/>
          </p:nvSpPr>
          <p:spPr bwMode="auto">
            <a:xfrm>
              <a:off x="2956218" y="2655879"/>
              <a:ext cx="395338" cy="42285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7" y="55"/>
                </a:cxn>
                <a:cxn ang="0">
                  <a:pos x="144" y="117"/>
                </a:cxn>
                <a:cxn ang="0">
                  <a:pos x="174" y="151"/>
                </a:cxn>
                <a:cxn ang="0">
                  <a:pos x="221" y="210"/>
                </a:cxn>
                <a:cxn ang="0">
                  <a:pos x="254" y="259"/>
                </a:cxn>
                <a:cxn ang="0">
                  <a:pos x="266" y="281"/>
                </a:cxn>
                <a:cxn ang="0">
                  <a:pos x="270" y="286"/>
                </a:cxn>
                <a:cxn ang="0">
                  <a:pos x="273" y="291"/>
                </a:cxn>
                <a:cxn ang="0">
                  <a:pos x="272" y="291"/>
                </a:cxn>
                <a:cxn ang="0">
                  <a:pos x="260" y="285"/>
                </a:cxn>
                <a:cxn ang="0">
                  <a:pos x="260" y="285"/>
                </a:cxn>
                <a:cxn ang="0">
                  <a:pos x="252" y="276"/>
                </a:cxn>
                <a:cxn ang="0">
                  <a:pos x="234" y="247"/>
                </a:cxn>
                <a:cxn ang="0">
                  <a:pos x="224" y="238"/>
                </a:cxn>
                <a:cxn ang="0">
                  <a:pos x="217" y="229"/>
                </a:cxn>
                <a:cxn ang="0">
                  <a:pos x="210" y="216"/>
                </a:cxn>
                <a:cxn ang="0">
                  <a:pos x="209" y="210"/>
                </a:cxn>
                <a:cxn ang="0">
                  <a:pos x="204" y="199"/>
                </a:cxn>
                <a:cxn ang="0">
                  <a:pos x="198" y="185"/>
                </a:cxn>
                <a:cxn ang="0">
                  <a:pos x="190" y="176"/>
                </a:cxn>
                <a:cxn ang="0">
                  <a:pos x="181" y="165"/>
                </a:cxn>
                <a:cxn ang="0">
                  <a:pos x="172" y="156"/>
                </a:cxn>
                <a:cxn ang="0">
                  <a:pos x="165" y="152"/>
                </a:cxn>
                <a:cxn ang="0">
                  <a:pos x="157" y="150"/>
                </a:cxn>
                <a:cxn ang="0">
                  <a:pos x="148" y="144"/>
                </a:cxn>
                <a:cxn ang="0">
                  <a:pos x="143" y="139"/>
                </a:cxn>
                <a:cxn ang="0">
                  <a:pos x="143" y="137"/>
                </a:cxn>
                <a:cxn ang="0">
                  <a:pos x="147" y="136"/>
                </a:cxn>
                <a:cxn ang="0">
                  <a:pos x="147" y="133"/>
                </a:cxn>
                <a:cxn ang="0">
                  <a:pos x="138" y="125"/>
                </a:cxn>
                <a:cxn ang="0">
                  <a:pos x="133" y="122"/>
                </a:cxn>
                <a:cxn ang="0">
                  <a:pos x="133" y="116"/>
                </a:cxn>
                <a:cxn ang="0">
                  <a:pos x="130" y="114"/>
                </a:cxn>
                <a:cxn ang="0">
                  <a:pos x="131" y="116"/>
                </a:cxn>
                <a:cxn ang="0">
                  <a:pos x="119" y="102"/>
                </a:cxn>
                <a:cxn ang="0">
                  <a:pos x="114" y="97"/>
                </a:cxn>
                <a:cxn ang="0">
                  <a:pos x="103" y="86"/>
                </a:cxn>
                <a:cxn ang="0">
                  <a:pos x="99" y="82"/>
                </a:cxn>
                <a:cxn ang="0">
                  <a:pos x="79" y="64"/>
                </a:cxn>
                <a:cxn ang="0">
                  <a:pos x="67" y="52"/>
                </a:cxn>
                <a:cxn ang="0">
                  <a:pos x="54" y="40"/>
                </a:cxn>
                <a:cxn ang="0">
                  <a:pos x="34" y="28"/>
                </a:cxn>
                <a:cxn ang="0">
                  <a:pos x="23" y="21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19" y="18"/>
                </a:cxn>
                <a:cxn ang="0">
                  <a:pos x="15" y="15"/>
                </a:cxn>
                <a:cxn ang="0">
                  <a:pos x="14" y="13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6" y="7"/>
                </a:cxn>
                <a:cxn ang="0">
                  <a:pos x="11" y="11"/>
                </a:cxn>
                <a:cxn ang="0">
                  <a:pos x="13" y="12"/>
                </a:cxn>
                <a:cxn ang="0">
                  <a:pos x="41" y="31"/>
                </a:cxn>
                <a:cxn ang="0">
                  <a:pos x="43" y="33"/>
                </a:cxn>
                <a:cxn ang="0">
                  <a:pos x="45" y="33"/>
                </a:cxn>
                <a:cxn ang="0">
                  <a:pos x="45" y="33"/>
                </a:cxn>
                <a:cxn ang="0">
                  <a:pos x="26" y="15"/>
                </a:cxn>
                <a:cxn ang="0">
                  <a:pos x="3" y="0"/>
                </a:cxn>
              </a:cxnLst>
              <a:rect l="0" t="0" r="r" b="b"/>
              <a:pathLst>
                <a:path w="273" h="292">
                  <a:moveTo>
                    <a:pt x="3" y="0"/>
                  </a:moveTo>
                  <a:lnTo>
                    <a:pt x="5" y="0"/>
                  </a:lnTo>
                  <a:lnTo>
                    <a:pt x="42" y="26"/>
                  </a:lnTo>
                  <a:lnTo>
                    <a:pt x="77" y="55"/>
                  </a:lnTo>
                  <a:lnTo>
                    <a:pt x="111" y="84"/>
                  </a:lnTo>
                  <a:lnTo>
                    <a:pt x="144" y="117"/>
                  </a:lnTo>
                  <a:lnTo>
                    <a:pt x="174" y="150"/>
                  </a:lnTo>
                  <a:lnTo>
                    <a:pt x="174" y="151"/>
                  </a:lnTo>
                  <a:lnTo>
                    <a:pt x="198" y="180"/>
                  </a:lnTo>
                  <a:lnTo>
                    <a:pt x="221" y="210"/>
                  </a:lnTo>
                  <a:lnTo>
                    <a:pt x="242" y="240"/>
                  </a:lnTo>
                  <a:lnTo>
                    <a:pt x="254" y="259"/>
                  </a:lnTo>
                  <a:lnTo>
                    <a:pt x="265" y="279"/>
                  </a:lnTo>
                  <a:lnTo>
                    <a:pt x="266" y="281"/>
                  </a:lnTo>
                  <a:lnTo>
                    <a:pt x="268" y="284"/>
                  </a:lnTo>
                  <a:lnTo>
                    <a:pt x="270" y="286"/>
                  </a:lnTo>
                  <a:lnTo>
                    <a:pt x="271" y="289"/>
                  </a:lnTo>
                  <a:lnTo>
                    <a:pt x="273" y="291"/>
                  </a:lnTo>
                  <a:lnTo>
                    <a:pt x="273" y="292"/>
                  </a:lnTo>
                  <a:lnTo>
                    <a:pt x="272" y="291"/>
                  </a:lnTo>
                  <a:lnTo>
                    <a:pt x="266" y="288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59" y="285"/>
                  </a:lnTo>
                  <a:lnTo>
                    <a:pt x="252" y="276"/>
                  </a:lnTo>
                  <a:lnTo>
                    <a:pt x="240" y="255"/>
                  </a:lnTo>
                  <a:lnTo>
                    <a:pt x="234" y="247"/>
                  </a:lnTo>
                  <a:lnTo>
                    <a:pt x="229" y="242"/>
                  </a:lnTo>
                  <a:lnTo>
                    <a:pt x="224" y="238"/>
                  </a:lnTo>
                  <a:lnTo>
                    <a:pt x="221" y="233"/>
                  </a:lnTo>
                  <a:lnTo>
                    <a:pt x="217" y="229"/>
                  </a:lnTo>
                  <a:lnTo>
                    <a:pt x="213" y="223"/>
                  </a:lnTo>
                  <a:lnTo>
                    <a:pt x="210" y="216"/>
                  </a:lnTo>
                  <a:lnTo>
                    <a:pt x="211" y="215"/>
                  </a:lnTo>
                  <a:lnTo>
                    <a:pt x="209" y="210"/>
                  </a:lnTo>
                  <a:lnTo>
                    <a:pt x="207" y="206"/>
                  </a:lnTo>
                  <a:lnTo>
                    <a:pt x="204" y="199"/>
                  </a:lnTo>
                  <a:lnTo>
                    <a:pt x="202" y="192"/>
                  </a:lnTo>
                  <a:lnTo>
                    <a:pt x="198" y="185"/>
                  </a:lnTo>
                  <a:lnTo>
                    <a:pt x="195" y="181"/>
                  </a:lnTo>
                  <a:lnTo>
                    <a:pt x="190" y="176"/>
                  </a:lnTo>
                  <a:lnTo>
                    <a:pt x="186" y="171"/>
                  </a:lnTo>
                  <a:lnTo>
                    <a:pt x="181" y="165"/>
                  </a:lnTo>
                  <a:lnTo>
                    <a:pt x="176" y="160"/>
                  </a:lnTo>
                  <a:lnTo>
                    <a:pt x="172" y="156"/>
                  </a:lnTo>
                  <a:lnTo>
                    <a:pt x="169" y="153"/>
                  </a:lnTo>
                  <a:lnTo>
                    <a:pt x="165" y="152"/>
                  </a:lnTo>
                  <a:lnTo>
                    <a:pt x="161" y="151"/>
                  </a:lnTo>
                  <a:lnTo>
                    <a:pt x="157" y="150"/>
                  </a:lnTo>
                  <a:lnTo>
                    <a:pt x="154" y="148"/>
                  </a:lnTo>
                  <a:lnTo>
                    <a:pt x="148" y="144"/>
                  </a:lnTo>
                  <a:lnTo>
                    <a:pt x="145" y="141"/>
                  </a:lnTo>
                  <a:lnTo>
                    <a:pt x="143" y="139"/>
                  </a:lnTo>
                  <a:lnTo>
                    <a:pt x="142" y="138"/>
                  </a:lnTo>
                  <a:lnTo>
                    <a:pt x="143" y="137"/>
                  </a:lnTo>
                  <a:lnTo>
                    <a:pt x="145" y="137"/>
                  </a:lnTo>
                  <a:lnTo>
                    <a:pt x="147" y="136"/>
                  </a:lnTo>
                  <a:lnTo>
                    <a:pt x="147" y="135"/>
                  </a:lnTo>
                  <a:lnTo>
                    <a:pt x="147" y="133"/>
                  </a:lnTo>
                  <a:lnTo>
                    <a:pt x="145" y="131"/>
                  </a:lnTo>
                  <a:lnTo>
                    <a:pt x="138" y="125"/>
                  </a:lnTo>
                  <a:lnTo>
                    <a:pt x="134" y="122"/>
                  </a:lnTo>
                  <a:lnTo>
                    <a:pt x="133" y="122"/>
                  </a:lnTo>
                  <a:lnTo>
                    <a:pt x="133" y="118"/>
                  </a:lnTo>
                  <a:lnTo>
                    <a:pt x="133" y="116"/>
                  </a:lnTo>
                  <a:lnTo>
                    <a:pt x="132" y="115"/>
                  </a:lnTo>
                  <a:lnTo>
                    <a:pt x="130" y="114"/>
                  </a:lnTo>
                  <a:lnTo>
                    <a:pt x="131" y="115"/>
                  </a:lnTo>
                  <a:lnTo>
                    <a:pt x="131" y="116"/>
                  </a:lnTo>
                  <a:lnTo>
                    <a:pt x="126" y="109"/>
                  </a:lnTo>
                  <a:lnTo>
                    <a:pt x="119" y="102"/>
                  </a:lnTo>
                  <a:lnTo>
                    <a:pt x="118" y="101"/>
                  </a:lnTo>
                  <a:lnTo>
                    <a:pt x="114" y="97"/>
                  </a:lnTo>
                  <a:lnTo>
                    <a:pt x="108" y="91"/>
                  </a:lnTo>
                  <a:lnTo>
                    <a:pt x="103" y="86"/>
                  </a:lnTo>
                  <a:lnTo>
                    <a:pt x="99" y="81"/>
                  </a:lnTo>
                  <a:lnTo>
                    <a:pt x="99" y="82"/>
                  </a:lnTo>
                  <a:lnTo>
                    <a:pt x="89" y="74"/>
                  </a:lnTo>
                  <a:lnTo>
                    <a:pt x="79" y="64"/>
                  </a:lnTo>
                  <a:lnTo>
                    <a:pt x="73" y="59"/>
                  </a:lnTo>
                  <a:lnTo>
                    <a:pt x="67" y="52"/>
                  </a:lnTo>
                  <a:lnTo>
                    <a:pt x="60" y="46"/>
                  </a:lnTo>
                  <a:lnTo>
                    <a:pt x="54" y="40"/>
                  </a:lnTo>
                  <a:lnTo>
                    <a:pt x="45" y="34"/>
                  </a:lnTo>
                  <a:lnTo>
                    <a:pt x="34" y="28"/>
                  </a:lnTo>
                  <a:lnTo>
                    <a:pt x="25" y="22"/>
                  </a:lnTo>
                  <a:lnTo>
                    <a:pt x="23" y="21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9" y="19"/>
                  </a:lnTo>
                  <a:lnTo>
                    <a:pt x="19" y="18"/>
                  </a:lnTo>
                  <a:lnTo>
                    <a:pt x="17" y="17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4" y="13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6" y="7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29" y="22"/>
                  </a:lnTo>
                  <a:lnTo>
                    <a:pt x="41" y="31"/>
                  </a:lnTo>
                  <a:lnTo>
                    <a:pt x="42" y="32"/>
                  </a:lnTo>
                  <a:lnTo>
                    <a:pt x="43" y="33"/>
                  </a:lnTo>
                  <a:lnTo>
                    <a:pt x="44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36" y="23"/>
                  </a:lnTo>
                  <a:lnTo>
                    <a:pt x="26" y="15"/>
                  </a:lnTo>
                  <a:lnTo>
                    <a:pt x="14" y="8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1" name="Freeform 175"/>
            <p:cNvSpPr>
              <a:spLocks/>
            </p:cNvSpPr>
            <p:nvPr/>
          </p:nvSpPr>
          <p:spPr bwMode="auto">
            <a:xfrm>
              <a:off x="3324042" y="3029495"/>
              <a:ext cx="198393" cy="58938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6" y="40"/>
                </a:cxn>
                <a:cxn ang="0">
                  <a:pos x="48" y="82"/>
                </a:cxn>
                <a:cxn ang="0">
                  <a:pos x="68" y="125"/>
                </a:cxn>
                <a:cxn ang="0">
                  <a:pos x="86" y="169"/>
                </a:cxn>
                <a:cxn ang="0">
                  <a:pos x="101" y="215"/>
                </a:cxn>
                <a:cxn ang="0">
                  <a:pos x="114" y="261"/>
                </a:cxn>
                <a:cxn ang="0">
                  <a:pos x="124" y="309"/>
                </a:cxn>
                <a:cxn ang="0">
                  <a:pos x="132" y="357"/>
                </a:cxn>
                <a:cxn ang="0">
                  <a:pos x="137" y="406"/>
                </a:cxn>
                <a:cxn ang="0">
                  <a:pos x="135" y="407"/>
                </a:cxn>
                <a:cxn ang="0">
                  <a:pos x="128" y="351"/>
                </a:cxn>
                <a:cxn ang="0">
                  <a:pos x="127" y="342"/>
                </a:cxn>
                <a:cxn ang="0">
                  <a:pos x="124" y="334"/>
                </a:cxn>
                <a:cxn ang="0">
                  <a:pos x="122" y="327"/>
                </a:cxn>
                <a:cxn ang="0">
                  <a:pos x="120" y="317"/>
                </a:cxn>
                <a:cxn ang="0">
                  <a:pos x="111" y="276"/>
                </a:cxn>
                <a:cxn ang="0">
                  <a:pos x="100" y="235"/>
                </a:cxn>
                <a:cxn ang="0">
                  <a:pos x="88" y="194"/>
                </a:cxn>
                <a:cxn ang="0">
                  <a:pos x="81" y="173"/>
                </a:cxn>
                <a:cxn ang="0">
                  <a:pos x="74" y="151"/>
                </a:cxn>
                <a:cxn ang="0">
                  <a:pos x="64" y="127"/>
                </a:cxn>
                <a:cxn ang="0">
                  <a:pos x="53" y="104"/>
                </a:cxn>
                <a:cxn ang="0">
                  <a:pos x="38" y="72"/>
                </a:cxn>
                <a:cxn ang="0">
                  <a:pos x="22" y="41"/>
                </a:cxn>
                <a:cxn ang="0">
                  <a:pos x="20" y="38"/>
                </a:cxn>
                <a:cxn ang="0">
                  <a:pos x="19" y="37"/>
                </a:cxn>
                <a:cxn ang="0">
                  <a:pos x="19" y="36"/>
                </a:cxn>
                <a:cxn ang="0">
                  <a:pos x="20" y="37"/>
                </a:cxn>
                <a:cxn ang="0">
                  <a:pos x="21" y="39"/>
                </a:cxn>
                <a:cxn ang="0">
                  <a:pos x="21" y="39"/>
                </a:cxn>
                <a:cxn ang="0">
                  <a:pos x="22" y="39"/>
                </a:cxn>
                <a:cxn ang="0">
                  <a:pos x="22" y="39"/>
                </a:cxn>
                <a:cxn ang="0">
                  <a:pos x="21" y="37"/>
                </a:cxn>
                <a:cxn ang="0">
                  <a:pos x="19" y="32"/>
                </a:cxn>
                <a:cxn ang="0">
                  <a:pos x="16" y="27"/>
                </a:cxn>
                <a:cxn ang="0">
                  <a:pos x="8" y="13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137" h="407">
                  <a:moveTo>
                    <a:pt x="2" y="0"/>
                  </a:moveTo>
                  <a:lnTo>
                    <a:pt x="26" y="40"/>
                  </a:lnTo>
                  <a:lnTo>
                    <a:pt x="48" y="82"/>
                  </a:lnTo>
                  <a:lnTo>
                    <a:pt x="68" y="125"/>
                  </a:lnTo>
                  <a:lnTo>
                    <a:pt x="86" y="169"/>
                  </a:lnTo>
                  <a:lnTo>
                    <a:pt x="101" y="215"/>
                  </a:lnTo>
                  <a:lnTo>
                    <a:pt x="114" y="261"/>
                  </a:lnTo>
                  <a:lnTo>
                    <a:pt x="124" y="309"/>
                  </a:lnTo>
                  <a:lnTo>
                    <a:pt x="132" y="357"/>
                  </a:lnTo>
                  <a:lnTo>
                    <a:pt x="137" y="406"/>
                  </a:lnTo>
                  <a:lnTo>
                    <a:pt x="135" y="407"/>
                  </a:lnTo>
                  <a:lnTo>
                    <a:pt x="128" y="351"/>
                  </a:lnTo>
                  <a:lnTo>
                    <a:pt x="127" y="342"/>
                  </a:lnTo>
                  <a:lnTo>
                    <a:pt x="124" y="334"/>
                  </a:lnTo>
                  <a:lnTo>
                    <a:pt x="122" y="327"/>
                  </a:lnTo>
                  <a:lnTo>
                    <a:pt x="120" y="317"/>
                  </a:lnTo>
                  <a:lnTo>
                    <a:pt x="111" y="276"/>
                  </a:lnTo>
                  <a:lnTo>
                    <a:pt x="100" y="235"/>
                  </a:lnTo>
                  <a:lnTo>
                    <a:pt x="88" y="194"/>
                  </a:lnTo>
                  <a:lnTo>
                    <a:pt x="81" y="173"/>
                  </a:lnTo>
                  <a:lnTo>
                    <a:pt x="74" y="151"/>
                  </a:lnTo>
                  <a:lnTo>
                    <a:pt x="64" y="127"/>
                  </a:lnTo>
                  <a:lnTo>
                    <a:pt x="53" y="104"/>
                  </a:lnTo>
                  <a:lnTo>
                    <a:pt x="38" y="72"/>
                  </a:lnTo>
                  <a:lnTo>
                    <a:pt x="22" y="41"/>
                  </a:lnTo>
                  <a:lnTo>
                    <a:pt x="20" y="38"/>
                  </a:lnTo>
                  <a:lnTo>
                    <a:pt x="19" y="37"/>
                  </a:lnTo>
                  <a:lnTo>
                    <a:pt x="19" y="36"/>
                  </a:lnTo>
                  <a:lnTo>
                    <a:pt x="20" y="37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1" y="37"/>
                  </a:lnTo>
                  <a:lnTo>
                    <a:pt x="19" y="32"/>
                  </a:lnTo>
                  <a:lnTo>
                    <a:pt x="16" y="27"/>
                  </a:lnTo>
                  <a:lnTo>
                    <a:pt x="8" y="1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3" name="Donut 2"/>
          <p:cNvSpPr/>
          <p:nvPr/>
        </p:nvSpPr>
        <p:spPr>
          <a:xfrm>
            <a:off x="511635" y="1980695"/>
            <a:ext cx="3519523" cy="3519523"/>
          </a:xfrm>
          <a:prstGeom prst="donut">
            <a:avLst>
              <a:gd name="adj" fmla="val 10687"/>
            </a:avLst>
          </a:prstGeom>
          <a:gradFill>
            <a:gsLst>
              <a:gs pos="16000">
                <a:schemeClr val="bg1">
                  <a:lumMod val="9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sp>
        <p:nvSpPr>
          <p:cNvPr id="102" name="Donut 101"/>
          <p:cNvSpPr/>
          <p:nvPr/>
        </p:nvSpPr>
        <p:spPr>
          <a:xfrm>
            <a:off x="356657" y="1775195"/>
            <a:ext cx="3871476" cy="3871476"/>
          </a:xfrm>
          <a:prstGeom prst="donut">
            <a:avLst>
              <a:gd name="adj" fmla="val 1514"/>
            </a:avLst>
          </a:prstGeom>
          <a:gradFill>
            <a:gsLst>
              <a:gs pos="16000">
                <a:schemeClr val="bg1">
                  <a:lumMod val="8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A7AB8E-B179-78BD-799C-DFA62A87D4C6}"/>
              </a:ext>
            </a:extLst>
          </p:cNvPr>
          <p:cNvGrpSpPr/>
          <p:nvPr/>
        </p:nvGrpSpPr>
        <p:grpSpPr>
          <a:xfrm>
            <a:off x="3932018" y="1132003"/>
            <a:ext cx="5771796" cy="848692"/>
            <a:chOff x="4113734" y="1462930"/>
            <a:chExt cx="7608624" cy="11391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DC9436-27CE-DBDD-1C0E-70D475419B18}"/>
                </a:ext>
              </a:extLst>
            </p:cNvPr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30AA33-62B3-0CFF-2BC1-F1B5BE1F48D0}"/>
                </a:ext>
              </a:extLst>
            </p:cNvPr>
            <p:cNvSpPr txBox="1"/>
            <p:nvPr/>
          </p:nvSpPr>
          <p:spPr>
            <a:xfrm>
              <a:off x="5486398" y="1486680"/>
              <a:ext cx="6235960" cy="11153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/>
                <a:t>Project Case &amp; Customer requirement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49FD5-6615-D972-B6CD-A538F26E4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753472-240C-17C1-90A9-F43D34901697}"/>
              </a:ext>
            </a:extLst>
          </p:cNvPr>
          <p:cNvGrpSpPr/>
          <p:nvPr/>
        </p:nvGrpSpPr>
        <p:grpSpPr>
          <a:xfrm>
            <a:off x="4444716" y="2274629"/>
            <a:ext cx="5392819" cy="836005"/>
            <a:chOff x="4113734" y="1462930"/>
            <a:chExt cx="7109040" cy="11220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74BE1E9-CFA6-C701-8054-D73F2A1858B8}"/>
                </a:ext>
              </a:extLst>
            </p:cNvPr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8DA006-03B3-EB4F-9EA4-60EA78670265}"/>
                </a:ext>
              </a:extLst>
            </p:cNvPr>
            <p:cNvSpPr txBox="1"/>
            <p:nvPr/>
          </p:nvSpPr>
          <p:spPr>
            <a:xfrm>
              <a:off x="5486400" y="1731093"/>
              <a:ext cx="5736374" cy="619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Our Solution 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49A64B9-7BFD-C371-F5B7-C8518591E7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91E68D-4AA4-E020-9949-C42AA63D2E7E}"/>
              </a:ext>
            </a:extLst>
          </p:cNvPr>
          <p:cNvGrpSpPr/>
          <p:nvPr/>
        </p:nvGrpSpPr>
        <p:grpSpPr>
          <a:xfrm>
            <a:off x="4394701" y="3712615"/>
            <a:ext cx="5392819" cy="836005"/>
            <a:chOff x="4113734" y="1462930"/>
            <a:chExt cx="7109040" cy="11220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FBFC67-D0EA-9C17-56B9-FFBCF6DD64D3}"/>
                </a:ext>
              </a:extLst>
            </p:cNvPr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151C8C-4DEF-FFAB-0438-053810B5BF9A}"/>
                </a:ext>
              </a:extLst>
            </p:cNvPr>
            <p:cNvSpPr txBox="1"/>
            <p:nvPr/>
          </p:nvSpPr>
          <p:spPr>
            <a:xfrm>
              <a:off x="5486400" y="1731093"/>
              <a:ext cx="5736374" cy="619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Traffic Direction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AF6A966-2F29-F62B-93A6-96B4F822F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502EB9-173F-EB1E-C27A-8C9303ABB419}"/>
              </a:ext>
            </a:extLst>
          </p:cNvPr>
          <p:cNvGrpSpPr/>
          <p:nvPr/>
        </p:nvGrpSpPr>
        <p:grpSpPr>
          <a:xfrm>
            <a:off x="3777280" y="4882471"/>
            <a:ext cx="5342804" cy="836005"/>
            <a:chOff x="4113734" y="1462930"/>
            <a:chExt cx="7043108" cy="1122088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72C38F6-465F-C200-E47E-C2783FBC7717}"/>
                </a:ext>
              </a:extLst>
            </p:cNvPr>
            <p:cNvSpPr/>
            <p:nvPr/>
          </p:nvSpPr>
          <p:spPr>
            <a:xfrm>
              <a:off x="4690885" y="1471730"/>
              <a:ext cx="6465957" cy="110448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AE4FFF9-DAB2-887A-C2E5-8D85D1B6E458}"/>
                </a:ext>
              </a:extLst>
            </p:cNvPr>
            <p:cNvSpPr txBox="1"/>
            <p:nvPr/>
          </p:nvSpPr>
          <p:spPr>
            <a:xfrm>
              <a:off x="5344495" y="1728734"/>
              <a:ext cx="5736374" cy="619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399" dirty="0"/>
                <a:t>Demo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E2A876B-1489-F18B-DEF5-8168D65FC1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18A495-CA9A-3A2D-A4D9-24B36664B1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E005F-4DA1-4D3F-1C90-2B574613FC10}"/>
              </a:ext>
            </a:extLst>
          </p:cNvPr>
          <p:cNvSpPr txBox="1"/>
          <p:nvPr/>
        </p:nvSpPr>
        <p:spPr>
          <a:xfrm>
            <a:off x="6500112" y="2203330"/>
            <a:ext cx="4800261" cy="1644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Any question?</a:t>
            </a:r>
          </a:p>
        </p:txBody>
      </p:sp>
      <p:pic>
        <p:nvPicPr>
          <p:cNvPr id="17" name="Picture 16" descr="Magnifying glass and question mark">
            <a:extLst>
              <a:ext uri="{FF2B5EF4-FFF2-40B4-BE49-F238E27FC236}">
                <a16:creationId xmlns:a16="http://schemas.microsoft.com/office/drawing/2014/main" id="{2D269082-61F0-B390-5A6E-ADDD664BEE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5483" r="21835"/>
          <a:stretch/>
        </p:blipFill>
        <p:spPr>
          <a:xfrm>
            <a:off x="-305" y="1"/>
            <a:ext cx="6423053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0A10B5A-315F-4751-BA35-34556B5D2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423049" cy="6858001"/>
            <a:chOff x="0" y="0"/>
            <a:chExt cx="6423049" cy="685800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A5DAC55-04A1-4AB4-A2C6-C859A915C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018714" cy="6858000"/>
            </a:xfrm>
            <a:custGeom>
              <a:avLst/>
              <a:gdLst>
                <a:gd name="connsiteX0" fmla="*/ 0 w 6018714"/>
                <a:gd name="connsiteY0" fmla="*/ 6499477 h 6858000"/>
                <a:gd name="connsiteX1" fmla="*/ 248639 w 6018714"/>
                <a:gd name="connsiteY1" fmla="*/ 6701197 h 6858000"/>
                <a:gd name="connsiteX2" fmla="*/ 392359 w 6018714"/>
                <a:gd name="connsiteY2" fmla="*/ 6814935 h 6858000"/>
                <a:gd name="connsiteX3" fmla="*/ 448656 w 6018714"/>
                <a:gd name="connsiteY3" fmla="*/ 6858000 h 6858000"/>
                <a:gd name="connsiteX4" fmla="*/ 0 w 6018714"/>
                <a:gd name="connsiteY4" fmla="*/ 6858000 h 6858000"/>
                <a:gd name="connsiteX5" fmla="*/ 998246 w 6018714"/>
                <a:gd name="connsiteY5" fmla="*/ 0 h 6858000"/>
                <a:gd name="connsiteX6" fmla="*/ 1984114 w 6018714"/>
                <a:gd name="connsiteY6" fmla="*/ 0 h 6858000"/>
                <a:gd name="connsiteX7" fmla="*/ 2011390 w 6018714"/>
                <a:gd name="connsiteY7" fmla="*/ 2333 h 6858000"/>
                <a:gd name="connsiteX8" fmla="*/ 4182319 w 6018714"/>
                <a:gd name="connsiteY8" fmla="*/ 838030 h 6858000"/>
                <a:gd name="connsiteX9" fmla="*/ 4785565 w 6018714"/>
                <a:gd name="connsiteY9" fmla="*/ 1338564 h 6858000"/>
                <a:gd name="connsiteX10" fmla="*/ 5695308 w 6018714"/>
                <a:gd name="connsiteY10" fmla="*/ 2616232 h 6858000"/>
                <a:gd name="connsiteX11" fmla="*/ 5937944 w 6018714"/>
                <a:gd name="connsiteY11" fmla="*/ 3368583 h 6858000"/>
                <a:gd name="connsiteX12" fmla="*/ 6018677 w 6018714"/>
                <a:gd name="connsiteY12" fmla="*/ 4153681 h 6858000"/>
                <a:gd name="connsiteX13" fmla="*/ 5990165 w 6018714"/>
                <a:gd name="connsiteY13" fmla="*/ 4557147 h 6858000"/>
                <a:gd name="connsiteX14" fmla="*/ 5982312 w 6018714"/>
                <a:gd name="connsiteY14" fmla="*/ 4607451 h 6858000"/>
                <a:gd name="connsiteX15" fmla="*/ 5972856 w 6018714"/>
                <a:gd name="connsiteY15" fmla="*/ 4657609 h 6858000"/>
                <a:gd name="connsiteX16" fmla="*/ 5951328 w 6018714"/>
                <a:gd name="connsiteY16" fmla="*/ 4757628 h 6858000"/>
                <a:gd name="connsiteX17" fmla="*/ 5893141 w 6018714"/>
                <a:gd name="connsiteY17" fmla="*/ 4953827 h 6858000"/>
                <a:gd name="connsiteX18" fmla="*/ 5817644 w 6018714"/>
                <a:gd name="connsiteY18" fmla="*/ 5141915 h 6858000"/>
                <a:gd name="connsiteX19" fmla="*/ 5728909 w 6018714"/>
                <a:gd name="connsiteY19" fmla="*/ 5322626 h 6858000"/>
                <a:gd name="connsiteX20" fmla="*/ 5532095 w 6018714"/>
                <a:gd name="connsiteY20" fmla="*/ 5663839 h 6858000"/>
                <a:gd name="connsiteX21" fmla="*/ 5330043 w 6018714"/>
                <a:gd name="connsiteY21" fmla="*/ 5988236 h 6858000"/>
                <a:gd name="connsiteX22" fmla="*/ 5232580 w 6018714"/>
                <a:gd name="connsiteY22" fmla="*/ 6146081 h 6858000"/>
                <a:gd name="connsiteX23" fmla="*/ 5183269 w 6018714"/>
                <a:gd name="connsiteY23" fmla="*/ 6227660 h 6858000"/>
                <a:gd name="connsiteX24" fmla="*/ 5131628 w 6018714"/>
                <a:gd name="connsiteY24" fmla="*/ 6311451 h 6858000"/>
                <a:gd name="connsiteX25" fmla="*/ 4910811 w 6018714"/>
                <a:gd name="connsiteY25" fmla="*/ 6641009 h 6858000"/>
                <a:gd name="connsiteX26" fmla="*/ 4788885 w 6018714"/>
                <a:gd name="connsiteY26" fmla="*/ 6800448 h 6858000"/>
                <a:gd name="connsiteX27" fmla="*/ 4739213 w 6018714"/>
                <a:gd name="connsiteY27" fmla="*/ 6858000 h 6858000"/>
                <a:gd name="connsiteX28" fmla="*/ 3950454 w 6018714"/>
                <a:gd name="connsiteY28" fmla="*/ 6858000 h 6858000"/>
                <a:gd name="connsiteX29" fmla="*/ 4012997 w 6018714"/>
                <a:gd name="connsiteY29" fmla="*/ 6806378 h 6858000"/>
                <a:gd name="connsiteX30" fmla="*/ 4268871 w 6018714"/>
                <a:gd name="connsiteY30" fmla="*/ 6566512 h 6858000"/>
                <a:gd name="connsiteX31" fmla="*/ 4750072 w 6018714"/>
                <a:gd name="connsiteY31" fmla="*/ 6033375 h 6858000"/>
                <a:gd name="connsiteX32" fmla="*/ 4806075 w 6018714"/>
                <a:gd name="connsiteY32" fmla="*/ 5961092 h 6858000"/>
                <a:gd name="connsiteX33" fmla="*/ 4863244 w 6018714"/>
                <a:gd name="connsiteY33" fmla="*/ 5885856 h 6858000"/>
                <a:gd name="connsiteX34" fmla="*/ 4982235 w 6018714"/>
                <a:gd name="connsiteY34" fmla="*/ 5732288 h 6858000"/>
                <a:gd name="connsiteX35" fmla="*/ 5221526 w 6018714"/>
                <a:gd name="connsiteY35" fmla="*/ 5438135 h 6858000"/>
                <a:gd name="connsiteX36" fmla="*/ 5442633 w 6018714"/>
                <a:gd name="connsiteY36" fmla="*/ 5146193 h 6858000"/>
                <a:gd name="connsiteX37" fmla="*/ 5538350 w 6018714"/>
                <a:gd name="connsiteY37" fmla="*/ 4995133 h 6858000"/>
                <a:gd name="connsiteX38" fmla="*/ 5621702 w 6018714"/>
                <a:gd name="connsiteY38" fmla="*/ 4839205 h 6858000"/>
                <a:gd name="connsiteX39" fmla="*/ 5741275 w 6018714"/>
                <a:gd name="connsiteY39" fmla="*/ 4507728 h 6858000"/>
                <a:gd name="connsiteX40" fmla="*/ 5781714 w 6018714"/>
                <a:gd name="connsiteY40" fmla="*/ 4153681 h 6858000"/>
                <a:gd name="connsiteX41" fmla="*/ 5685706 w 6018714"/>
                <a:gd name="connsiteY41" fmla="*/ 3428918 h 6858000"/>
                <a:gd name="connsiteX42" fmla="*/ 5422122 w 6018714"/>
                <a:gd name="connsiteY42" fmla="*/ 2750328 h 6858000"/>
                <a:gd name="connsiteX43" fmla="*/ 5033730 w 6018714"/>
                <a:gd name="connsiteY43" fmla="*/ 2136204 h 6858000"/>
                <a:gd name="connsiteX44" fmla="*/ 4542784 w 6018714"/>
                <a:gd name="connsiteY44" fmla="*/ 1601886 h 6858000"/>
                <a:gd name="connsiteX45" fmla="*/ 2668605 w 6018714"/>
                <a:gd name="connsiteY45" fmla="*/ 539746 h 6858000"/>
                <a:gd name="connsiteX46" fmla="*/ 1965570 w 6018714"/>
                <a:gd name="connsiteY46" fmla="*/ 389865 h 6858000"/>
                <a:gd name="connsiteX47" fmla="*/ 1249006 w 6018714"/>
                <a:gd name="connsiteY47" fmla="*/ 363461 h 6858000"/>
                <a:gd name="connsiteX48" fmla="*/ 542188 w 6018714"/>
                <a:gd name="connsiteY48" fmla="*/ 465544 h 6858000"/>
                <a:gd name="connsiteX49" fmla="*/ 37349 w 6018714"/>
                <a:gd name="connsiteY49" fmla="*/ 636266 h 6858000"/>
                <a:gd name="connsiteX50" fmla="*/ 0 w 6018714"/>
                <a:gd name="connsiteY50" fmla="*/ 653785 h 6858000"/>
                <a:gd name="connsiteX51" fmla="*/ 0 w 6018714"/>
                <a:gd name="connsiteY51" fmla="*/ 255198 h 6858000"/>
                <a:gd name="connsiteX52" fmla="*/ 167136 w 6018714"/>
                <a:gd name="connsiteY52" fmla="*/ 188295 h 6858000"/>
                <a:gd name="connsiteX53" fmla="*/ 451417 w 6018714"/>
                <a:gd name="connsiteY53" fmla="*/ 101466 h 6858000"/>
                <a:gd name="connsiteX54" fmla="*/ 836914 w 6018714"/>
                <a:gd name="connsiteY54" fmla="*/ 2139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18714" h="6858000">
                  <a:moveTo>
                    <a:pt x="0" y="6499477"/>
                  </a:moveTo>
                  <a:lnTo>
                    <a:pt x="248639" y="6701197"/>
                  </a:lnTo>
                  <a:cubicBezTo>
                    <a:pt x="296496" y="6739700"/>
                    <a:pt x="344500" y="6777613"/>
                    <a:pt x="392359" y="6814935"/>
                  </a:cubicBezTo>
                  <a:lnTo>
                    <a:pt x="448656" y="6858000"/>
                  </a:lnTo>
                  <a:lnTo>
                    <a:pt x="0" y="6858000"/>
                  </a:lnTo>
                  <a:close/>
                  <a:moveTo>
                    <a:pt x="998246" y="0"/>
                  </a:moveTo>
                  <a:lnTo>
                    <a:pt x="1984114" y="0"/>
                  </a:lnTo>
                  <a:lnTo>
                    <a:pt x="2011390" y="2333"/>
                  </a:lnTo>
                  <a:cubicBezTo>
                    <a:pt x="2791770" y="95667"/>
                    <a:pt x="3537428" y="382707"/>
                    <a:pt x="4182319" y="838030"/>
                  </a:cubicBezTo>
                  <a:cubicBezTo>
                    <a:pt x="4396386" y="988089"/>
                    <a:pt x="4598134" y="1155477"/>
                    <a:pt x="4785565" y="1338564"/>
                  </a:cubicBezTo>
                  <a:cubicBezTo>
                    <a:pt x="5159266" y="1705003"/>
                    <a:pt x="5477110" y="2135318"/>
                    <a:pt x="5695308" y="2616232"/>
                  </a:cubicBezTo>
                  <a:cubicBezTo>
                    <a:pt x="5803975" y="2856910"/>
                    <a:pt x="5885376" y="3109302"/>
                    <a:pt x="5937944" y="3368583"/>
                  </a:cubicBezTo>
                  <a:cubicBezTo>
                    <a:pt x="5990936" y="3626845"/>
                    <a:pt x="6017985" y="3889887"/>
                    <a:pt x="6018677" y="4153681"/>
                  </a:cubicBezTo>
                  <a:cubicBezTo>
                    <a:pt x="6019393" y="4288706"/>
                    <a:pt x="6009862" y="4423598"/>
                    <a:pt x="5990165" y="4557147"/>
                  </a:cubicBezTo>
                  <a:lnTo>
                    <a:pt x="5982312" y="4607451"/>
                  </a:lnTo>
                  <a:lnTo>
                    <a:pt x="5972856" y="4657609"/>
                  </a:lnTo>
                  <a:cubicBezTo>
                    <a:pt x="5966601" y="4691096"/>
                    <a:pt x="5959037" y="4724287"/>
                    <a:pt x="5951328" y="4757628"/>
                  </a:cubicBezTo>
                  <a:cubicBezTo>
                    <a:pt x="5934889" y="4823863"/>
                    <a:pt x="5915834" y="4890100"/>
                    <a:pt x="5893141" y="4953827"/>
                  </a:cubicBezTo>
                  <a:cubicBezTo>
                    <a:pt x="5870448" y="5017556"/>
                    <a:pt x="5845282" y="5080252"/>
                    <a:pt x="5817644" y="5141915"/>
                  </a:cubicBezTo>
                  <a:cubicBezTo>
                    <a:pt x="5790005" y="5203578"/>
                    <a:pt x="5760040" y="5263619"/>
                    <a:pt x="5728909" y="5322626"/>
                  </a:cubicBezTo>
                  <a:cubicBezTo>
                    <a:pt x="5666505" y="5440642"/>
                    <a:pt x="5599591" y="5553937"/>
                    <a:pt x="5532095" y="5663839"/>
                  </a:cubicBezTo>
                  <a:lnTo>
                    <a:pt x="5330043" y="5988236"/>
                  </a:lnTo>
                  <a:cubicBezTo>
                    <a:pt x="5297022" y="6041195"/>
                    <a:pt x="5264148" y="6093565"/>
                    <a:pt x="5232580" y="6146081"/>
                  </a:cubicBezTo>
                  <a:lnTo>
                    <a:pt x="5183269" y="6227660"/>
                  </a:lnTo>
                  <a:cubicBezTo>
                    <a:pt x="5166103" y="6255541"/>
                    <a:pt x="5149375" y="6283717"/>
                    <a:pt x="5131628" y="6311451"/>
                  </a:cubicBezTo>
                  <a:cubicBezTo>
                    <a:pt x="5062676" y="6423417"/>
                    <a:pt x="4988635" y="6533174"/>
                    <a:pt x="4910811" y="6641009"/>
                  </a:cubicBezTo>
                  <a:cubicBezTo>
                    <a:pt x="4871725" y="6695377"/>
                    <a:pt x="4831064" y="6748547"/>
                    <a:pt x="4788885" y="6800448"/>
                  </a:cubicBezTo>
                  <a:lnTo>
                    <a:pt x="4739213" y="6858000"/>
                  </a:lnTo>
                  <a:lnTo>
                    <a:pt x="3950454" y="6858000"/>
                  </a:lnTo>
                  <a:lnTo>
                    <a:pt x="4012997" y="6806378"/>
                  </a:lnTo>
                  <a:cubicBezTo>
                    <a:pt x="4100089" y="6729374"/>
                    <a:pt x="4185375" y="6649419"/>
                    <a:pt x="4268871" y="6566512"/>
                  </a:cubicBezTo>
                  <a:cubicBezTo>
                    <a:pt x="4439315" y="6398398"/>
                    <a:pt x="4599980" y="6220387"/>
                    <a:pt x="4750072" y="6033375"/>
                  </a:cubicBezTo>
                  <a:cubicBezTo>
                    <a:pt x="4769418" y="6009920"/>
                    <a:pt x="4787311" y="5985138"/>
                    <a:pt x="4806075" y="5961092"/>
                  </a:cubicBezTo>
                  <a:lnTo>
                    <a:pt x="4863244" y="5885856"/>
                  </a:lnTo>
                  <a:cubicBezTo>
                    <a:pt x="4902520" y="5833635"/>
                    <a:pt x="4942184" y="5782445"/>
                    <a:pt x="4982235" y="5732288"/>
                  </a:cubicBezTo>
                  <a:cubicBezTo>
                    <a:pt x="5061513" y="5631533"/>
                    <a:pt x="5143556" y="5534760"/>
                    <a:pt x="5221526" y="5438135"/>
                  </a:cubicBezTo>
                  <a:cubicBezTo>
                    <a:pt x="5299495" y="5341509"/>
                    <a:pt x="5374846" y="5245326"/>
                    <a:pt x="5442633" y="5146193"/>
                  </a:cubicBezTo>
                  <a:cubicBezTo>
                    <a:pt x="5476091" y="5096480"/>
                    <a:pt x="5508530" y="5046176"/>
                    <a:pt x="5538350" y="4995133"/>
                  </a:cubicBezTo>
                  <a:cubicBezTo>
                    <a:pt x="5568171" y="4944091"/>
                    <a:pt x="5596245" y="4892164"/>
                    <a:pt x="5621702" y="4839205"/>
                  </a:cubicBezTo>
                  <a:cubicBezTo>
                    <a:pt x="5673203" y="4733405"/>
                    <a:pt x="5713291" y="4622262"/>
                    <a:pt x="5741275" y="4507728"/>
                  </a:cubicBezTo>
                  <a:cubicBezTo>
                    <a:pt x="5767878" y="4391630"/>
                    <a:pt x="5781445" y="4272861"/>
                    <a:pt x="5781714" y="4153681"/>
                  </a:cubicBezTo>
                  <a:cubicBezTo>
                    <a:pt x="5781640" y="3908842"/>
                    <a:pt x="5749352" y="3665096"/>
                    <a:pt x="5685706" y="3428918"/>
                  </a:cubicBezTo>
                  <a:cubicBezTo>
                    <a:pt x="5621295" y="3194067"/>
                    <a:pt x="5532959" y="2966636"/>
                    <a:pt x="5422122" y="2750328"/>
                  </a:cubicBezTo>
                  <a:cubicBezTo>
                    <a:pt x="5312356" y="2533473"/>
                    <a:pt x="5182293" y="2327817"/>
                    <a:pt x="5033730" y="2136204"/>
                  </a:cubicBezTo>
                  <a:cubicBezTo>
                    <a:pt x="4885345" y="1944281"/>
                    <a:pt x="4721094" y="1765530"/>
                    <a:pt x="4542784" y="1601886"/>
                  </a:cubicBezTo>
                  <a:cubicBezTo>
                    <a:pt x="4001273" y="1114380"/>
                    <a:pt x="3361806" y="751985"/>
                    <a:pt x="2668605" y="539746"/>
                  </a:cubicBezTo>
                  <a:cubicBezTo>
                    <a:pt x="2438667" y="470493"/>
                    <a:pt x="2203536" y="420366"/>
                    <a:pt x="1965570" y="389865"/>
                  </a:cubicBezTo>
                  <a:cubicBezTo>
                    <a:pt x="1727936" y="359890"/>
                    <a:pt x="1488166" y="351053"/>
                    <a:pt x="1249006" y="363461"/>
                  </a:cubicBezTo>
                  <a:cubicBezTo>
                    <a:pt x="1010718" y="374400"/>
                    <a:pt x="774017" y="408587"/>
                    <a:pt x="542188" y="465544"/>
                  </a:cubicBezTo>
                  <a:cubicBezTo>
                    <a:pt x="369418" y="508120"/>
                    <a:pt x="200552" y="565242"/>
                    <a:pt x="37349" y="636266"/>
                  </a:cubicBezTo>
                  <a:lnTo>
                    <a:pt x="0" y="653785"/>
                  </a:lnTo>
                  <a:lnTo>
                    <a:pt x="0" y="255198"/>
                  </a:lnTo>
                  <a:lnTo>
                    <a:pt x="167136" y="188295"/>
                  </a:lnTo>
                  <a:cubicBezTo>
                    <a:pt x="260597" y="155379"/>
                    <a:pt x="355437" y="126405"/>
                    <a:pt x="451417" y="101466"/>
                  </a:cubicBezTo>
                  <a:cubicBezTo>
                    <a:pt x="578649" y="68513"/>
                    <a:pt x="707299" y="41799"/>
                    <a:pt x="836914" y="21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370387-C8AA-4FC4-B636-C83BA7921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834"/>
              <a:ext cx="6015920" cy="6819166"/>
            </a:xfrm>
            <a:custGeom>
              <a:avLst/>
              <a:gdLst>
                <a:gd name="connsiteX0" fmla="*/ 0 w 6015920"/>
                <a:gd name="connsiteY0" fmla="*/ 6143989 h 6819166"/>
                <a:gd name="connsiteX1" fmla="*/ 134018 w 6015920"/>
                <a:gd name="connsiteY1" fmla="*/ 6248665 h 6819166"/>
                <a:gd name="connsiteX2" fmla="*/ 880799 w 6015920"/>
                <a:gd name="connsiteY2" fmla="*/ 6790482 h 6819166"/>
                <a:gd name="connsiteX3" fmla="*/ 929680 w 6015920"/>
                <a:gd name="connsiteY3" fmla="*/ 6819166 h 6819166"/>
                <a:gd name="connsiteX4" fmla="*/ 0 w 6015920"/>
                <a:gd name="connsiteY4" fmla="*/ 6819166 h 6819166"/>
                <a:gd name="connsiteX5" fmla="*/ 1408589 w 6015920"/>
                <a:gd name="connsiteY5" fmla="*/ 0 h 6819166"/>
                <a:gd name="connsiteX6" fmla="*/ 1409171 w 6015920"/>
                <a:gd name="connsiteY6" fmla="*/ 294 h 6819166"/>
                <a:gd name="connsiteX7" fmla="*/ 6015920 w 6015920"/>
                <a:gd name="connsiteY7" fmla="*/ 4129828 h 6819166"/>
                <a:gd name="connsiteX8" fmla="*/ 5101088 w 6015920"/>
                <a:gd name="connsiteY8" fmla="*/ 6096419 h 6819166"/>
                <a:gd name="connsiteX9" fmla="*/ 4546786 w 6015920"/>
                <a:gd name="connsiteY9" fmla="*/ 6797679 h 6819166"/>
                <a:gd name="connsiteX10" fmla="*/ 4525032 w 6015920"/>
                <a:gd name="connsiteY10" fmla="*/ 6819166 h 6819166"/>
                <a:gd name="connsiteX11" fmla="*/ 3362009 w 6015920"/>
                <a:gd name="connsiteY11" fmla="*/ 6819166 h 6819166"/>
                <a:gd name="connsiteX12" fmla="*/ 3559506 w 6015920"/>
                <a:gd name="connsiteY12" fmla="*/ 6694254 h 6819166"/>
                <a:gd name="connsiteX13" fmla="*/ 4499295 w 6015920"/>
                <a:gd name="connsiteY13" fmla="*/ 5685109 h 6819166"/>
                <a:gd name="connsiteX14" fmla="*/ 4763752 w 6015920"/>
                <a:gd name="connsiteY14" fmla="*/ 5310428 h 6819166"/>
                <a:gd name="connsiteX15" fmla="*/ 5288592 w 6015920"/>
                <a:gd name="connsiteY15" fmla="*/ 4129828 h 6819166"/>
                <a:gd name="connsiteX16" fmla="*/ 4971477 w 6015920"/>
                <a:gd name="connsiteY16" fmla="*/ 2858526 h 6819166"/>
                <a:gd name="connsiteX17" fmla="*/ 4096938 w 6015920"/>
                <a:gd name="connsiteY17" fmla="*/ 1766138 h 6819166"/>
                <a:gd name="connsiteX18" fmla="*/ 2832696 w 6015920"/>
                <a:gd name="connsiteY18" fmla="*/ 1008719 h 6819166"/>
                <a:gd name="connsiteX19" fmla="*/ 1409171 w 6015920"/>
                <a:gd name="connsiteY19" fmla="*/ 732948 h 6819166"/>
                <a:gd name="connsiteX20" fmla="*/ 189877 w 6015920"/>
                <a:gd name="connsiteY20" fmla="*/ 989377 h 6819166"/>
                <a:gd name="connsiteX21" fmla="*/ 0 w 6015920"/>
                <a:gd name="connsiteY21" fmla="*/ 1091881 h 6819166"/>
                <a:gd name="connsiteX22" fmla="*/ 0 w 6015920"/>
                <a:gd name="connsiteY22" fmla="*/ 273645 h 6819166"/>
                <a:gd name="connsiteX23" fmla="*/ 53152 w 6015920"/>
                <a:gd name="connsiteY23" fmla="*/ 250589 h 6819166"/>
                <a:gd name="connsiteX24" fmla="*/ 1408589 w 6015920"/>
                <a:gd name="connsiteY24" fmla="*/ 0 h 681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15920" h="6819166">
                  <a:moveTo>
                    <a:pt x="0" y="6143989"/>
                  </a:moveTo>
                  <a:lnTo>
                    <a:pt x="134018" y="6248665"/>
                  </a:lnTo>
                  <a:cubicBezTo>
                    <a:pt x="404095" y="6461250"/>
                    <a:pt x="645672" y="6645215"/>
                    <a:pt x="880799" y="6790482"/>
                  </a:cubicBezTo>
                  <a:lnTo>
                    <a:pt x="929680" y="6819166"/>
                  </a:lnTo>
                  <a:lnTo>
                    <a:pt x="0" y="6819166"/>
                  </a:lnTo>
                  <a:close/>
                  <a:moveTo>
                    <a:pt x="1408589" y="0"/>
                  </a:moveTo>
                  <a:lnTo>
                    <a:pt x="1409171" y="294"/>
                  </a:lnTo>
                  <a:cubicBezTo>
                    <a:pt x="3696325" y="294"/>
                    <a:pt x="6015920" y="1849221"/>
                    <a:pt x="6015920" y="4129828"/>
                  </a:cubicBezTo>
                  <a:cubicBezTo>
                    <a:pt x="6015920" y="4985129"/>
                    <a:pt x="5545048" y="5437324"/>
                    <a:pt x="5101088" y="6096419"/>
                  </a:cubicBezTo>
                  <a:cubicBezTo>
                    <a:pt x="4927721" y="6353993"/>
                    <a:pt x="4744312" y="6588925"/>
                    <a:pt x="4546786" y="6797679"/>
                  </a:cubicBezTo>
                  <a:lnTo>
                    <a:pt x="4525032" y="6819166"/>
                  </a:lnTo>
                  <a:lnTo>
                    <a:pt x="3362009" y="6819166"/>
                  </a:lnTo>
                  <a:lnTo>
                    <a:pt x="3559506" y="6694254"/>
                  </a:lnTo>
                  <a:cubicBezTo>
                    <a:pt x="3895644" y="6458563"/>
                    <a:pt x="4202210" y="6126161"/>
                    <a:pt x="4499295" y="5685109"/>
                  </a:cubicBezTo>
                  <a:cubicBezTo>
                    <a:pt x="4589775" y="5550592"/>
                    <a:pt x="4678218" y="5428532"/>
                    <a:pt x="4763752" y="5310428"/>
                  </a:cubicBezTo>
                  <a:cubicBezTo>
                    <a:pt x="5118251" y="4820868"/>
                    <a:pt x="5288592" y="4566198"/>
                    <a:pt x="5288592" y="4129828"/>
                  </a:cubicBezTo>
                  <a:cubicBezTo>
                    <a:pt x="5288592" y="3696828"/>
                    <a:pt x="5181966" y="3269106"/>
                    <a:pt x="4971477" y="2858526"/>
                  </a:cubicBezTo>
                  <a:cubicBezTo>
                    <a:pt x="4765643" y="2456885"/>
                    <a:pt x="4471366" y="2089240"/>
                    <a:pt x="4096938" y="1766138"/>
                  </a:cubicBezTo>
                  <a:cubicBezTo>
                    <a:pt x="3720910" y="1443697"/>
                    <a:pt x="3293474" y="1187604"/>
                    <a:pt x="2832696" y="1008719"/>
                  </a:cubicBezTo>
                  <a:cubicBezTo>
                    <a:pt x="2360806" y="825703"/>
                    <a:pt x="1881933" y="732948"/>
                    <a:pt x="1409171" y="732948"/>
                  </a:cubicBezTo>
                  <a:cubicBezTo>
                    <a:pt x="963609" y="732948"/>
                    <a:pt x="553251" y="819255"/>
                    <a:pt x="189877" y="989377"/>
                  </a:cubicBezTo>
                  <a:lnTo>
                    <a:pt x="0" y="1091881"/>
                  </a:lnTo>
                  <a:lnTo>
                    <a:pt x="0" y="273645"/>
                  </a:lnTo>
                  <a:lnTo>
                    <a:pt x="53152" y="250589"/>
                  </a:lnTo>
                  <a:cubicBezTo>
                    <a:pt x="457881" y="88474"/>
                    <a:pt x="911201" y="0"/>
                    <a:pt x="1408589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3C2B3B-4414-484B-8914-7CB1873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9880"/>
              <a:ext cx="5997097" cy="6768121"/>
            </a:xfrm>
            <a:custGeom>
              <a:avLst/>
              <a:gdLst>
                <a:gd name="connsiteX0" fmla="*/ 0 w 5997097"/>
                <a:gd name="connsiteY0" fmla="*/ 5929955 h 6768121"/>
                <a:gd name="connsiteX1" fmla="*/ 204947 w 5997097"/>
                <a:gd name="connsiteY1" fmla="*/ 6088753 h 6768121"/>
                <a:gd name="connsiteX2" fmla="*/ 1135927 w 5997097"/>
                <a:gd name="connsiteY2" fmla="*/ 6730112 h 6768121"/>
                <a:gd name="connsiteX3" fmla="*/ 1219620 w 5997097"/>
                <a:gd name="connsiteY3" fmla="*/ 6768121 h 6768121"/>
                <a:gd name="connsiteX4" fmla="*/ 0 w 5997097"/>
                <a:gd name="connsiteY4" fmla="*/ 6768121 h 6768121"/>
                <a:gd name="connsiteX5" fmla="*/ 1389767 w 5997097"/>
                <a:gd name="connsiteY5" fmla="*/ 0 h 6768121"/>
                <a:gd name="connsiteX6" fmla="*/ 1390348 w 5997097"/>
                <a:gd name="connsiteY6" fmla="*/ 292 h 6768121"/>
                <a:gd name="connsiteX7" fmla="*/ 5997097 w 5997097"/>
                <a:gd name="connsiteY7" fmla="*/ 4099802 h 6768121"/>
                <a:gd name="connsiteX8" fmla="*/ 5082265 w 5997097"/>
                <a:gd name="connsiteY8" fmla="*/ 6052096 h 6768121"/>
                <a:gd name="connsiteX9" fmla="*/ 4527964 w 5997097"/>
                <a:gd name="connsiteY9" fmla="*/ 6748257 h 6768121"/>
                <a:gd name="connsiteX10" fmla="*/ 4507706 w 5997097"/>
                <a:gd name="connsiteY10" fmla="*/ 6768121 h 6768121"/>
                <a:gd name="connsiteX11" fmla="*/ 3011909 w 5997097"/>
                <a:gd name="connsiteY11" fmla="*/ 6768121 h 6768121"/>
                <a:gd name="connsiteX12" fmla="*/ 3041514 w 5997097"/>
                <a:gd name="connsiteY12" fmla="*/ 6756841 h 6768121"/>
                <a:gd name="connsiteX13" fmla="*/ 3339587 w 5997097"/>
                <a:gd name="connsiteY13" fmla="*/ 6603120 h 6768121"/>
                <a:gd name="connsiteX14" fmla="*/ 4359591 w 5997097"/>
                <a:gd name="connsiteY14" fmla="*/ 5561878 h 6768121"/>
                <a:gd name="connsiteX15" fmla="*/ 4626956 w 5997097"/>
                <a:gd name="connsiteY15" fmla="*/ 5185850 h 6768121"/>
                <a:gd name="connsiteX16" fmla="*/ 5124303 w 5997097"/>
                <a:gd name="connsiteY16" fmla="*/ 4099802 h 6768121"/>
                <a:gd name="connsiteX17" fmla="*/ 4823481 w 5997097"/>
                <a:gd name="connsiteY17" fmla="*/ 2904512 h 6768121"/>
                <a:gd name="connsiteX18" fmla="*/ 3983561 w 5997097"/>
                <a:gd name="connsiteY18" fmla="*/ 1863706 h 6768121"/>
                <a:gd name="connsiteX19" fmla="*/ 2761651 w 5997097"/>
                <a:gd name="connsiteY19" fmla="*/ 1136378 h 6768121"/>
                <a:gd name="connsiteX20" fmla="*/ 1390348 w 5997097"/>
                <a:gd name="connsiteY20" fmla="*/ 873085 h 6768121"/>
                <a:gd name="connsiteX21" fmla="*/ 232295 w 5997097"/>
                <a:gd name="connsiteY21" fmla="*/ 1114121 h 6768121"/>
                <a:gd name="connsiteX22" fmla="*/ 0 w 5997097"/>
                <a:gd name="connsiteY22" fmla="*/ 1238681 h 6768121"/>
                <a:gd name="connsiteX23" fmla="*/ 0 w 5997097"/>
                <a:gd name="connsiteY23" fmla="*/ 263550 h 6768121"/>
                <a:gd name="connsiteX24" fmla="*/ 34329 w 5997097"/>
                <a:gd name="connsiteY24" fmla="*/ 248767 h 6768121"/>
                <a:gd name="connsiteX25" fmla="*/ 1389767 w 5997097"/>
                <a:gd name="connsiteY25" fmla="*/ 0 h 67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97097" h="6768121">
                  <a:moveTo>
                    <a:pt x="0" y="5929955"/>
                  </a:moveTo>
                  <a:lnTo>
                    <a:pt x="204947" y="6088753"/>
                  </a:lnTo>
                  <a:cubicBezTo>
                    <a:pt x="536028" y="6347537"/>
                    <a:pt x="834815" y="6574463"/>
                    <a:pt x="1135927" y="6730112"/>
                  </a:cubicBezTo>
                  <a:lnTo>
                    <a:pt x="1219620" y="6768121"/>
                  </a:lnTo>
                  <a:lnTo>
                    <a:pt x="0" y="6768121"/>
                  </a:lnTo>
                  <a:close/>
                  <a:moveTo>
                    <a:pt x="1389767" y="0"/>
                  </a:moveTo>
                  <a:lnTo>
                    <a:pt x="1390348" y="292"/>
                  </a:lnTo>
                  <a:cubicBezTo>
                    <a:pt x="3677502" y="292"/>
                    <a:pt x="5997097" y="1835776"/>
                    <a:pt x="5997097" y="4099802"/>
                  </a:cubicBezTo>
                  <a:cubicBezTo>
                    <a:pt x="5997097" y="4948885"/>
                    <a:pt x="5526225" y="5397792"/>
                    <a:pt x="5082265" y="6052096"/>
                  </a:cubicBezTo>
                  <a:cubicBezTo>
                    <a:pt x="4908898" y="6307797"/>
                    <a:pt x="4725489" y="6541021"/>
                    <a:pt x="4527964" y="6748257"/>
                  </a:cubicBezTo>
                  <a:lnTo>
                    <a:pt x="4507706" y="6768121"/>
                  </a:lnTo>
                  <a:lnTo>
                    <a:pt x="3011909" y="6768121"/>
                  </a:lnTo>
                  <a:lnTo>
                    <a:pt x="3041514" y="6756841"/>
                  </a:lnTo>
                  <a:cubicBezTo>
                    <a:pt x="3144608" y="6713092"/>
                    <a:pt x="3243834" y="6661888"/>
                    <a:pt x="3339587" y="6603120"/>
                  </a:cubicBezTo>
                  <a:cubicBezTo>
                    <a:pt x="3700923" y="6381722"/>
                    <a:pt x="4034475" y="6041040"/>
                    <a:pt x="4359591" y="5561878"/>
                  </a:cubicBezTo>
                  <a:cubicBezTo>
                    <a:pt x="4451526" y="5426449"/>
                    <a:pt x="4540696" y="5304113"/>
                    <a:pt x="4626956" y="5185850"/>
                  </a:cubicBezTo>
                  <a:cubicBezTo>
                    <a:pt x="4972001" y="4713668"/>
                    <a:pt x="5124303" y="4488342"/>
                    <a:pt x="5124303" y="4099802"/>
                  </a:cubicBezTo>
                  <a:cubicBezTo>
                    <a:pt x="5124303" y="3693373"/>
                    <a:pt x="5022478" y="3291306"/>
                    <a:pt x="4823481" y="2904512"/>
                  </a:cubicBezTo>
                  <a:cubicBezTo>
                    <a:pt x="4628994" y="2527756"/>
                    <a:pt x="4338498" y="2167874"/>
                    <a:pt x="3983561" y="1863706"/>
                  </a:cubicBezTo>
                  <a:cubicBezTo>
                    <a:pt x="3620116" y="1554184"/>
                    <a:pt x="3207009" y="1308274"/>
                    <a:pt x="2761651" y="1136378"/>
                  </a:cubicBezTo>
                  <a:cubicBezTo>
                    <a:pt x="2312890" y="964438"/>
                    <a:pt x="1838235" y="873085"/>
                    <a:pt x="1390348" y="873085"/>
                  </a:cubicBezTo>
                  <a:cubicBezTo>
                    <a:pt x="966023" y="873085"/>
                    <a:pt x="576467" y="954255"/>
                    <a:pt x="232295" y="1114121"/>
                  </a:cubicBezTo>
                  <a:lnTo>
                    <a:pt x="0" y="1238681"/>
                  </a:lnTo>
                  <a:lnTo>
                    <a:pt x="0" y="263550"/>
                  </a:lnTo>
                  <a:lnTo>
                    <a:pt x="34329" y="248767"/>
                  </a:lnTo>
                  <a:cubicBezTo>
                    <a:pt x="439058" y="87831"/>
                    <a:pt x="892378" y="0"/>
                    <a:pt x="138976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22" name="Freeform: Shape 21">
              <a:extLst>
                <a:ext uri="{FF2B5EF4-FFF2-40B4-BE49-F238E27FC236}">
                  <a16:creationId xmlns:a16="http://schemas.microsoft.com/office/drawing/2014/main" id="{AFB69BCB-EE83-44E6-8C11-3344C73D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423049" cy="6857275"/>
            </a:xfrm>
            <a:custGeom>
              <a:avLst/>
              <a:gdLst>
                <a:gd name="connsiteX0" fmla="*/ 3207935 w 6423049"/>
                <a:gd name="connsiteY0" fmla="*/ 0 h 6857275"/>
                <a:gd name="connsiteX1" fmla="*/ 6423049 w 6423049"/>
                <a:gd name="connsiteY1" fmla="*/ 0 h 6857275"/>
                <a:gd name="connsiteX2" fmla="*/ 6423049 w 6423049"/>
                <a:gd name="connsiteY2" fmla="*/ 6857275 h 6857275"/>
                <a:gd name="connsiteX3" fmla="*/ 5115455 w 6423049"/>
                <a:gd name="connsiteY3" fmla="*/ 6857275 h 6857275"/>
                <a:gd name="connsiteX4" fmla="*/ 5327016 w 6423049"/>
                <a:gd name="connsiteY4" fmla="*/ 6576778 h 6857275"/>
                <a:gd name="connsiteX5" fmla="*/ 6096492 w 6423049"/>
                <a:gd name="connsiteY5" fmla="*/ 4101445 h 6857275"/>
                <a:gd name="connsiteX6" fmla="*/ 3253269 w 6423049"/>
                <a:gd name="connsiteY6" fmla="*/ 15400 h 6857275"/>
                <a:gd name="connsiteX7" fmla="*/ 0 w 6423049"/>
                <a:gd name="connsiteY7" fmla="*/ 0 h 6857275"/>
                <a:gd name="connsiteX8" fmla="*/ 318887 w 6423049"/>
                <a:gd name="connsiteY8" fmla="*/ 0 h 6857275"/>
                <a:gd name="connsiteX9" fmla="*/ 273553 w 6423049"/>
                <a:gd name="connsiteY9" fmla="*/ 15400 h 6857275"/>
                <a:gd name="connsiteX10" fmla="*/ 76780 w 6423049"/>
                <a:gd name="connsiteY10" fmla="*/ 93287 h 6857275"/>
                <a:gd name="connsiteX11" fmla="*/ 0 w 6423049"/>
                <a:gd name="connsiteY11" fmla="*/ 128134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23049" h="6857275">
                  <a:moveTo>
                    <a:pt x="3207935" y="0"/>
                  </a:moveTo>
                  <a:lnTo>
                    <a:pt x="6423049" y="0"/>
                  </a:lnTo>
                  <a:lnTo>
                    <a:pt x="6423049" y="6857275"/>
                  </a:lnTo>
                  <a:lnTo>
                    <a:pt x="5115455" y="6857275"/>
                  </a:lnTo>
                  <a:lnTo>
                    <a:pt x="5327016" y="6576778"/>
                  </a:lnTo>
                  <a:cubicBezTo>
                    <a:pt x="5812196" y="5874153"/>
                    <a:pt x="6096492" y="5021129"/>
                    <a:pt x="6096492" y="4101445"/>
                  </a:cubicBezTo>
                  <a:cubicBezTo>
                    <a:pt x="6096492" y="2224539"/>
                    <a:pt x="4912418" y="625268"/>
                    <a:pt x="3253269" y="15400"/>
                  </a:cubicBezTo>
                  <a:close/>
                  <a:moveTo>
                    <a:pt x="0" y="0"/>
                  </a:moveTo>
                  <a:lnTo>
                    <a:pt x="318887" y="0"/>
                  </a:lnTo>
                  <a:lnTo>
                    <a:pt x="273553" y="15400"/>
                  </a:lnTo>
                  <a:cubicBezTo>
                    <a:pt x="207186" y="39794"/>
                    <a:pt x="141580" y="65772"/>
                    <a:pt x="76780" y="93287"/>
                  </a:cubicBezTo>
                  <a:lnTo>
                    <a:pt x="0" y="1281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E9BA58-2C07-4CA1-99C2-7738FBA37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26"/>
              <a:ext cx="6158587" cy="6857275"/>
            </a:xfrm>
            <a:custGeom>
              <a:avLst/>
              <a:gdLst>
                <a:gd name="connsiteX0" fmla="*/ 233278 w 6158587"/>
                <a:gd name="connsiteY0" fmla="*/ 0 h 6857275"/>
                <a:gd name="connsiteX1" fmla="*/ 3441063 w 6158587"/>
                <a:gd name="connsiteY1" fmla="*/ 0 h 6857275"/>
                <a:gd name="connsiteX2" fmla="*/ 3535825 w 6158587"/>
                <a:gd name="connsiteY2" fmla="*/ 38136 h 6857275"/>
                <a:gd name="connsiteX3" fmla="*/ 6158587 w 6158587"/>
                <a:gd name="connsiteY3" fmla="*/ 4076179 h 6857275"/>
                <a:gd name="connsiteX4" fmla="*/ 5573039 w 6158587"/>
                <a:gd name="connsiteY4" fmla="*/ 6283960 h 6857275"/>
                <a:gd name="connsiteX5" fmla="*/ 5222761 w 6158587"/>
                <a:gd name="connsiteY5" fmla="*/ 6804016 h 6857275"/>
                <a:gd name="connsiteX6" fmla="*/ 5179011 w 6158587"/>
                <a:gd name="connsiteY6" fmla="*/ 6857275 h 6857275"/>
                <a:gd name="connsiteX7" fmla="*/ 4477061 w 6158587"/>
                <a:gd name="connsiteY7" fmla="*/ 6857275 h 6857275"/>
                <a:gd name="connsiteX8" fmla="*/ 4532922 w 6158587"/>
                <a:gd name="connsiteY8" fmla="*/ 6798071 h 6857275"/>
                <a:gd name="connsiteX9" fmla="*/ 4660563 w 6158587"/>
                <a:gd name="connsiteY9" fmla="*/ 6651672 h 6857275"/>
                <a:gd name="connsiteX10" fmla="*/ 4772511 w 6158587"/>
                <a:gd name="connsiteY10" fmla="*/ 6513379 h 6857275"/>
                <a:gd name="connsiteX11" fmla="*/ 4781959 w 6158587"/>
                <a:gd name="connsiteY11" fmla="*/ 6501404 h 6857275"/>
                <a:gd name="connsiteX12" fmla="*/ 4800713 w 6158587"/>
                <a:gd name="connsiteY12" fmla="*/ 6476578 h 6857275"/>
                <a:gd name="connsiteX13" fmla="*/ 4897916 w 6158587"/>
                <a:gd name="connsiteY13" fmla="*/ 6345878 h 6857275"/>
                <a:gd name="connsiteX14" fmla="*/ 4953461 w 6158587"/>
                <a:gd name="connsiteY14" fmla="*/ 6268773 h 6857275"/>
                <a:gd name="connsiteX15" fmla="*/ 5015304 w 6158587"/>
                <a:gd name="connsiteY15" fmla="*/ 6182904 h 6857275"/>
                <a:gd name="connsiteX16" fmla="*/ 5136557 w 6158587"/>
                <a:gd name="connsiteY16" fmla="*/ 6021245 h 6857275"/>
                <a:gd name="connsiteX17" fmla="*/ 5232471 w 6158587"/>
                <a:gd name="connsiteY17" fmla="*/ 5895802 h 6857275"/>
                <a:gd name="connsiteX18" fmla="*/ 5377488 w 6158587"/>
                <a:gd name="connsiteY18" fmla="*/ 5704644 h 6857275"/>
                <a:gd name="connsiteX19" fmla="*/ 5492012 w 6158587"/>
                <a:gd name="connsiteY19" fmla="*/ 5545320 h 6857275"/>
                <a:gd name="connsiteX20" fmla="*/ 5598378 w 6158587"/>
                <a:gd name="connsiteY20" fmla="*/ 5383077 h 6857275"/>
                <a:gd name="connsiteX21" fmla="*/ 5694293 w 6158587"/>
                <a:gd name="connsiteY21" fmla="*/ 5215869 h 6857275"/>
                <a:gd name="connsiteX22" fmla="*/ 5726646 w 6158587"/>
                <a:gd name="connsiteY22" fmla="*/ 5151759 h 6857275"/>
                <a:gd name="connsiteX23" fmla="*/ 5736953 w 6158587"/>
                <a:gd name="connsiteY23" fmla="*/ 5130730 h 6857275"/>
                <a:gd name="connsiteX24" fmla="*/ 5748406 w 6158587"/>
                <a:gd name="connsiteY24" fmla="*/ 5105613 h 6857275"/>
                <a:gd name="connsiteX25" fmla="*/ 5775318 w 6158587"/>
                <a:gd name="connsiteY25" fmla="*/ 5043695 h 6857275"/>
                <a:gd name="connsiteX26" fmla="*/ 5887267 w 6158587"/>
                <a:gd name="connsiteY26" fmla="*/ 4677444 h 6857275"/>
                <a:gd name="connsiteX27" fmla="*/ 5925776 w 6158587"/>
                <a:gd name="connsiteY27" fmla="*/ 4291476 h 6857275"/>
                <a:gd name="connsiteX28" fmla="*/ 5837592 w 6158587"/>
                <a:gd name="connsiteY28" fmla="*/ 3514285 h 6857275"/>
                <a:gd name="connsiteX29" fmla="*/ 5728651 w 6158587"/>
                <a:gd name="connsiteY29" fmla="*/ 3139270 h 6857275"/>
                <a:gd name="connsiteX30" fmla="*/ 5728651 w 6158587"/>
                <a:gd name="connsiteY30" fmla="*/ 3138540 h 6857275"/>
                <a:gd name="connsiteX31" fmla="*/ 5707749 w 6158587"/>
                <a:gd name="connsiteY31" fmla="*/ 3080127 h 6857275"/>
                <a:gd name="connsiteX32" fmla="*/ 5695151 w 6158587"/>
                <a:gd name="connsiteY32" fmla="*/ 3046393 h 6857275"/>
                <a:gd name="connsiteX33" fmla="*/ 5662512 w 6158587"/>
                <a:gd name="connsiteY33" fmla="*/ 2963300 h 6857275"/>
                <a:gd name="connsiteX34" fmla="*/ 5659648 w 6158587"/>
                <a:gd name="connsiteY34" fmla="*/ 2956436 h 6857275"/>
                <a:gd name="connsiteX35" fmla="*/ 5641039 w 6158587"/>
                <a:gd name="connsiteY35" fmla="*/ 2911751 h 6857275"/>
                <a:gd name="connsiteX36" fmla="*/ 5621283 w 6158587"/>
                <a:gd name="connsiteY36" fmla="*/ 2867941 h 6857275"/>
                <a:gd name="connsiteX37" fmla="*/ 5581056 w 6158587"/>
                <a:gd name="connsiteY37" fmla="*/ 2780320 h 6857275"/>
                <a:gd name="connsiteX38" fmla="*/ 5397674 w 6158587"/>
                <a:gd name="connsiteY38" fmla="*/ 2438163 h 6857275"/>
                <a:gd name="connsiteX39" fmla="*/ 5182080 w 6158587"/>
                <a:gd name="connsiteY39" fmla="*/ 2116889 h 6857275"/>
                <a:gd name="connsiteX40" fmla="*/ 4676024 w 6158587"/>
                <a:gd name="connsiteY40" fmla="*/ 1540786 h 6857275"/>
                <a:gd name="connsiteX41" fmla="*/ 4391860 w 6158587"/>
                <a:gd name="connsiteY41" fmla="*/ 1286395 h 6857275"/>
                <a:gd name="connsiteX42" fmla="*/ 4318851 w 6158587"/>
                <a:gd name="connsiteY42" fmla="*/ 1226959 h 6857275"/>
                <a:gd name="connsiteX43" fmla="*/ 4306254 w 6158587"/>
                <a:gd name="connsiteY43" fmla="*/ 1216883 h 6857275"/>
                <a:gd name="connsiteX44" fmla="*/ 4244123 w 6158587"/>
                <a:gd name="connsiteY44" fmla="*/ 1168254 h 6857275"/>
                <a:gd name="connsiteX45" fmla="*/ 4092378 w 6158587"/>
                <a:gd name="connsiteY45" fmla="*/ 1055078 h 6857275"/>
                <a:gd name="connsiteX46" fmla="*/ 3449179 w 6158587"/>
                <a:gd name="connsiteY46" fmla="*/ 660348 h 6857275"/>
                <a:gd name="connsiteX47" fmla="*/ 3110758 w 6158587"/>
                <a:gd name="connsiteY47" fmla="*/ 500442 h 6857275"/>
                <a:gd name="connsiteX48" fmla="*/ 2762316 w 6158587"/>
                <a:gd name="connsiteY48" fmla="*/ 368135 h 6857275"/>
                <a:gd name="connsiteX49" fmla="*/ 2404426 w 6158587"/>
                <a:gd name="connsiteY49" fmla="*/ 264452 h 6857275"/>
                <a:gd name="connsiteX50" fmla="*/ 2040668 w 6158587"/>
                <a:gd name="connsiteY50" fmla="*/ 191435 h 6857275"/>
                <a:gd name="connsiteX51" fmla="*/ 1461459 w 6158587"/>
                <a:gd name="connsiteY51" fmla="*/ 147625 h 6857275"/>
                <a:gd name="connsiteX52" fmla="*/ 1300837 w 6158587"/>
                <a:gd name="connsiteY52" fmla="*/ 150983 h 6857275"/>
                <a:gd name="connsiteX53" fmla="*/ 932928 w 6158587"/>
                <a:gd name="connsiteY53" fmla="*/ 183842 h 6857275"/>
                <a:gd name="connsiteX54" fmla="*/ 568022 w 6158587"/>
                <a:gd name="connsiteY54" fmla="*/ 256858 h 6857275"/>
                <a:gd name="connsiteX55" fmla="*/ 39597 w 6158587"/>
                <a:gd name="connsiteY55" fmla="*/ 447169 h 6857275"/>
                <a:gd name="connsiteX56" fmla="*/ 0 w 6158587"/>
                <a:gd name="connsiteY56" fmla="*/ 467328 h 6857275"/>
                <a:gd name="connsiteX57" fmla="*/ 0 w 6158587"/>
                <a:gd name="connsiteY57" fmla="*/ 112255 h 6857275"/>
                <a:gd name="connsiteX58" fmla="*/ 79310 w 6158587"/>
                <a:gd name="connsiteY58" fmla="*/ 70390 h 68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58587" h="6857275">
                  <a:moveTo>
                    <a:pt x="233278" y="0"/>
                  </a:moveTo>
                  <a:lnTo>
                    <a:pt x="3441063" y="0"/>
                  </a:lnTo>
                  <a:lnTo>
                    <a:pt x="3535825" y="38136"/>
                  </a:lnTo>
                  <a:cubicBezTo>
                    <a:pt x="5077434" y="703644"/>
                    <a:pt x="6158926" y="2261149"/>
                    <a:pt x="6158587" y="4076179"/>
                  </a:cubicBezTo>
                  <a:cubicBezTo>
                    <a:pt x="6158441" y="4852011"/>
                    <a:pt x="5956378" y="5613884"/>
                    <a:pt x="5573039" y="6283960"/>
                  </a:cubicBezTo>
                  <a:cubicBezTo>
                    <a:pt x="5468266" y="6466229"/>
                    <a:pt x="5351134" y="6639962"/>
                    <a:pt x="5222761" y="6804016"/>
                  </a:cubicBezTo>
                  <a:lnTo>
                    <a:pt x="5179011" y="6857275"/>
                  </a:lnTo>
                  <a:lnTo>
                    <a:pt x="4477061" y="6857275"/>
                  </a:lnTo>
                  <a:lnTo>
                    <a:pt x="4532922" y="6798071"/>
                  </a:lnTo>
                  <a:cubicBezTo>
                    <a:pt x="4575851" y="6750793"/>
                    <a:pt x="4618547" y="6701908"/>
                    <a:pt x="4660563" y="6651672"/>
                  </a:cubicBezTo>
                  <a:cubicBezTo>
                    <a:pt x="4698786" y="6606693"/>
                    <a:pt x="4736294" y="6559232"/>
                    <a:pt x="4772511" y="6513379"/>
                  </a:cubicBezTo>
                  <a:lnTo>
                    <a:pt x="4781959" y="6501404"/>
                  </a:lnTo>
                  <a:lnTo>
                    <a:pt x="4800713" y="6476578"/>
                  </a:lnTo>
                  <a:cubicBezTo>
                    <a:pt x="4833067" y="6434082"/>
                    <a:pt x="4866565" y="6389979"/>
                    <a:pt x="4897916" y="6345878"/>
                  </a:cubicBezTo>
                  <a:cubicBezTo>
                    <a:pt x="4916097" y="6321199"/>
                    <a:pt x="4934277" y="6295788"/>
                    <a:pt x="4953461" y="6268773"/>
                  </a:cubicBezTo>
                  <a:cubicBezTo>
                    <a:pt x="4972643" y="6241756"/>
                    <a:pt x="4994547" y="6211234"/>
                    <a:pt x="5015304" y="6182904"/>
                  </a:cubicBezTo>
                  <a:cubicBezTo>
                    <a:pt x="5059253" y="6123177"/>
                    <a:pt x="5103202" y="6065201"/>
                    <a:pt x="5136557" y="6021245"/>
                  </a:cubicBezTo>
                  <a:cubicBezTo>
                    <a:pt x="5169913" y="5977289"/>
                    <a:pt x="5200977" y="5936836"/>
                    <a:pt x="5232471" y="5895802"/>
                  </a:cubicBezTo>
                  <a:cubicBezTo>
                    <a:pt x="5280429" y="5833299"/>
                    <a:pt x="5330104" y="5768607"/>
                    <a:pt x="5377488" y="5704644"/>
                  </a:cubicBezTo>
                  <a:cubicBezTo>
                    <a:pt x="5414708" y="5654117"/>
                    <a:pt x="5454220" y="5600229"/>
                    <a:pt x="5492012" y="5545320"/>
                  </a:cubicBezTo>
                  <a:cubicBezTo>
                    <a:pt x="5532669" y="5485739"/>
                    <a:pt x="5566453" y="5435067"/>
                    <a:pt x="5598378" y="5383077"/>
                  </a:cubicBezTo>
                  <a:cubicBezTo>
                    <a:pt x="5639177" y="5317217"/>
                    <a:pt x="5668668" y="5266250"/>
                    <a:pt x="5694293" y="5215869"/>
                  </a:cubicBezTo>
                  <a:cubicBezTo>
                    <a:pt x="5705458" y="5195133"/>
                    <a:pt x="5715765" y="5174104"/>
                    <a:pt x="5726646" y="5151759"/>
                  </a:cubicBezTo>
                  <a:lnTo>
                    <a:pt x="5736953" y="5130730"/>
                  </a:lnTo>
                  <a:cubicBezTo>
                    <a:pt x="5740675" y="5122261"/>
                    <a:pt x="5744540" y="5113938"/>
                    <a:pt x="5748406" y="5105613"/>
                  </a:cubicBezTo>
                  <a:cubicBezTo>
                    <a:pt x="5757997" y="5084293"/>
                    <a:pt x="5767159" y="5064140"/>
                    <a:pt x="5775318" y="5043695"/>
                  </a:cubicBezTo>
                  <a:cubicBezTo>
                    <a:pt x="5824718" y="4925802"/>
                    <a:pt x="5862228" y="4803091"/>
                    <a:pt x="5887267" y="4677444"/>
                  </a:cubicBezTo>
                  <a:cubicBezTo>
                    <a:pt x="5911983" y="4550307"/>
                    <a:pt x="5924876" y="4421080"/>
                    <a:pt x="5925776" y="4291476"/>
                  </a:cubicBezTo>
                  <a:cubicBezTo>
                    <a:pt x="5925724" y="4029813"/>
                    <a:pt x="5896133" y="3769041"/>
                    <a:pt x="5837592" y="3514285"/>
                  </a:cubicBezTo>
                  <a:cubicBezTo>
                    <a:pt x="5808496" y="3387220"/>
                    <a:pt x="5772120" y="3261997"/>
                    <a:pt x="5728651" y="3139270"/>
                  </a:cubicBezTo>
                  <a:lnTo>
                    <a:pt x="5728651" y="3138540"/>
                  </a:lnTo>
                  <a:cubicBezTo>
                    <a:pt x="5722351" y="3119409"/>
                    <a:pt x="5715193" y="3100717"/>
                    <a:pt x="5707749" y="3080127"/>
                  </a:cubicBezTo>
                  <a:cubicBezTo>
                    <a:pt x="5703455" y="3068883"/>
                    <a:pt x="5699302" y="3057637"/>
                    <a:pt x="5695151" y="3046393"/>
                  </a:cubicBezTo>
                  <a:cubicBezTo>
                    <a:pt x="5685131" y="3018793"/>
                    <a:pt x="5674107" y="2991778"/>
                    <a:pt x="5662512" y="2963300"/>
                  </a:cubicBezTo>
                  <a:lnTo>
                    <a:pt x="5659648" y="2956436"/>
                  </a:lnTo>
                  <a:lnTo>
                    <a:pt x="5641039" y="2911751"/>
                  </a:lnTo>
                  <a:lnTo>
                    <a:pt x="5621283" y="2867941"/>
                  </a:lnTo>
                  <a:cubicBezTo>
                    <a:pt x="5609687" y="2841362"/>
                    <a:pt x="5595944" y="2810548"/>
                    <a:pt x="5581056" y="2780320"/>
                  </a:cubicBezTo>
                  <a:cubicBezTo>
                    <a:pt x="5530665" y="2672839"/>
                    <a:pt x="5470683" y="2561270"/>
                    <a:pt x="5397674" y="2438163"/>
                  </a:cubicBezTo>
                  <a:cubicBezTo>
                    <a:pt x="5332395" y="2330974"/>
                    <a:pt x="5259814" y="2222909"/>
                    <a:pt x="5182080" y="2116889"/>
                  </a:cubicBezTo>
                  <a:cubicBezTo>
                    <a:pt x="5029667" y="1910602"/>
                    <a:pt x="4860375" y="1717880"/>
                    <a:pt x="4676024" y="1540786"/>
                  </a:cubicBezTo>
                  <a:cubicBezTo>
                    <a:pt x="4590130" y="1458131"/>
                    <a:pt x="4497795" y="1374893"/>
                    <a:pt x="4391860" y="1286395"/>
                  </a:cubicBezTo>
                  <a:cubicBezTo>
                    <a:pt x="4370530" y="1268433"/>
                    <a:pt x="4345334" y="1247404"/>
                    <a:pt x="4318851" y="1226959"/>
                  </a:cubicBezTo>
                  <a:lnTo>
                    <a:pt x="4306254" y="1216883"/>
                  </a:lnTo>
                  <a:cubicBezTo>
                    <a:pt x="4285925" y="1200673"/>
                    <a:pt x="4264880" y="1183880"/>
                    <a:pt x="4244123" y="1168254"/>
                  </a:cubicBezTo>
                  <a:cubicBezTo>
                    <a:pt x="4189438" y="1125467"/>
                    <a:pt x="4134322" y="1085307"/>
                    <a:pt x="4092378" y="1055078"/>
                  </a:cubicBezTo>
                  <a:cubicBezTo>
                    <a:pt x="3887264" y="908357"/>
                    <a:pt x="3672344" y="776461"/>
                    <a:pt x="3449179" y="660348"/>
                  </a:cubicBezTo>
                  <a:cubicBezTo>
                    <a:pt x="3338519" y="602958"/>
                    <a:pt x="3224710" y="549071"/>
                    <a:pt x="3110758" y="500442"/>
                  </a:cubicBezTo>
                  <a:cubicBezTo>
                    <a:pt x="2996806" y="451812"/>
                    <a:pt x="2879991" y="407565"/>
                    <a:pt x="2762316" y="368135"/>
                  </a:cubicBezTo>
                  <a:cubicBezTo>
                    <a:pt x="2649508" y="330312"/>
                    <a:pt x="2529403" y="295119"/>
                    <a:pt x="2404426" y="264452"/>
                  </a:cubicBezTo>
                  <a:cubicBezTo>
                    <a:pt x="2288900" y="236121"/>
                    <a:pt x="2166502" y="211733"/>
                    <a:pt x="2040668" y="191435"/>
                  </a:cubicBezTo>
                  <a:cubicBezTo>
                    <a:pt x="1848910" y="162425"/>
                    <a:pt x="1655321" y="147782"/>
                    <a:pt x="1461459" y="147625"/>
                  </a:cubicBezTo>
                  <a:cubicBezTo>
                    <a:pt x="1408061" y="147625"/>
                    <a:pt x="1354092" y="148794"/>
                    <a:pt x="1300837" y="150983"/>
                  </a:cubicBezTo>
                  <a:cubicBezTo>
                    <a:pt x="1177739" y="155618"/>
                    <a:pt x="1054939" y="166584"/>
                    <a:pt x="932928" y="183842"/>
                  </a:cubicBezTo>
                  <a:cubicBezTo>
                    <a:pt x="810083" y="201379"/>
                    <a:pt x="688259" y="225753"/>
                    <a:pt x="568022" y="256858"/>
                  </a:cubicBezTo>
                  <a:cubicBezTo>
                    <a:pt x="386369" y="303536"/>
                    <a:pt x="209474" y="367270"/>
                    <a:pt x="39597" y="447169"/>
                  </a:cubicBezTo>
                  <a:lnTo>
                    <a:pt x="0" y="467328"/>
                  </a:lnTo>
                  <a:lnTo>
                    <a:pt x="0" y="112255"/>
                  </a:lnTo>
                  <a:lnTo>
                    <a:pt x="79310" y="703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2142062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suit&#10;&#10;Description automatically generated">
            <a:extLst>
              <a:ext uri="{FF2B5EF4-FFF2-40B4-BE49-F238E27FC236}">
                <a16:creationId xmlns:a16="http://schemas.microsoft.com/office/drawing/2014/main" id="{D5390090-E2BD-7A32-9637-B9ADB479A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-5258" r="-9195" b="29043"/>
          <a:stretch/>
        </p:blipFill>
        <p:spPr>
          <a:xfrm>
            <a:off x="677216" y="2631621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8" name="Picture 7" descr="A person taking a selfie on a beach&#10;&#10;Description automatically generated">
            <a:extLst>
              <a:ext uri="{FF2B5EF4-FFF2-40B4-BE49-F238E27FC236}">
                <a16:creationId xmlns:a16="http://schemas.microsoft.com/office/drawing/2014/main" id="{8D47ADDE-DB82-F4D6-B11B-B6E5AE108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12420"/>
          <a:stretch/>
        </p:blipFill>
        <p:spPr>
          <a:xfrm>
            <a:off x="3385338" y="2580587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0" name="Picture 9" descr="A person in a white sweatshirt&#10;&#10;Description automatically generated">
            <a:extLst>
              <a:ext uri="{FF2B5EF4-FFF2-40B4-BE49-F238E27FC236}">
                <a16:creationId xmlns:a16="http://schemas.microsoft.com/office/drawing/2014/main" id="{3599ED69-D065-255C-ADD8-737FC09AA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9" r="19139" b="30455"/>
          <a:stretch/>
        </p:blipFill>
        <p:spPr>
          <a:xfrm>
            <a:off x="6196155" y="2580587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4" name="Picture 3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72ABDE28-5B05-7CFC-9DD7-B56F34143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1" r="20078" b="54335"/>
          <a:stretch/>
        </p:blipFill>
        <p:spPr>
          <a:xfrm>
            <a:off x="9002518" y="2529553"/>
            <a:ext cx="2512266" cy="251226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2" name="Picture 1" descr="A logo of a digital egypt pioneers&#10;&#10;Description automatically generated">
            <a:extLst>
              <a:ext uri="{FF2B5EF4-FFF2-40B4-BE49-F238E27FC236}">
                <a16:creationId xmlns:a16="http://schemas.microsoft.com/office/drawing/2014/main" id="{35895582-1633-13C1-8DD6-C11E1FC2C4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412"/>
          <a:stretch/>
        </p:blipFill>
        <p:spPr>
          <a:xfrm>
            <a:off x="10428478" y="-1"/>
            <a:ext cx="1763522" cy="1196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1AF472-5CBF-1FAB-AEC5-F66F75090275}"/>
              </a:ext>
            </a:extLst>
          </p:cNvPr>
          <p:cNvSpPr txBox="1"/>
          <p:nvPr/>
        </p:nvSpPr>
        <p:spPr>
          <a:xfrm>
            <a:off x="1505736" y="5424519"/>
            <a:ext cx="938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Mostafa                                           Mina                                                  Omar                                           Mahmoud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2485B-10AE-6E88-66FA-5C052AE01A44}"/>
              </a:ext>
            </a:extLst>
          </p:cNvPr>
          <p:cNvSpPr txBox="1"/>
          <p:nvPr/>
        </p:nvSpPr>
        <p:spPr>
          <a:xfrm>
            <a:off x="3087414" y="134958"/>
            <a:ext cx="60171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             Thank You</a:t>
            </a:r>
          </a:p>
          <a:p>
            <a:endParaRPr lang="en-US" sz="4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  Our Team Members</a:t>
            </a:r>
          </a:p>
        </p:txBody>
      </p:sp>
    </p:spTree>
    <p:extLst>
      <p:ext uri="{BB962C8B-B14F-4D97-AF65-F5344CB8AC3E}">
        <p14:creationId xmlns:p14="http://schemas.microsoft.com/office/powerpoint/2010/main" val="384333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A3DDE2B-A839-390E-BD65-BCBFEE9C2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92" y="145143"/>
            <a:ext cx="6255196" cy="65677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en-US" altLang="en-US" sz="3200" b="1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3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Business Case</a:t>
            </a: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rapidly growing company in the Marketing</a:t>
            </a: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2400" dirty="0">
                <a:solidFill>
                  <a:schemeClr val="tx1"/>
                </a:solidFill>
              </a:rPr>
              <a:t>&amp; Sales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Field </a:t>
            </a:r>
            <a:r>
              <a:rPr lang="en-US" altLang="en-US" sz="2400" dirty="0">
                <a:solidFill>
                  <a:schemeClr val="tx1"/>
                </a:solidFill>
              </a:rPr>
              <a:t>[O3M Company ]</a:t>
            </a: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en-US" altLang="en-US" sz="2400" b="1" dirty="0">
              <a:solidFill>
                <a:schemeClr val="tx1"/>
              </a:solidFill>
            </a:endParaRP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2400" b="1" dirty="0">
                <a:solidFill>
                  <a:schemeClr val="tx1"/>
                </a:solidFill>
              </a:rPr>
              <a:t>Problem Statement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Scalability limitations</a:t>
            </a:r>
          </a:p>
          <a:p>
            <a:pPr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Performance bottlenecks</a:t>
            </a:r>
          </a:p>
          <a:p>
            <a:pPr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Increased operational costs </a:t>
            </a: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2400" b="1" dirty="0">
                <a:solidFill>
                  <a:schemeClr val="tx1"/>
                </a:solidFill>
              </a:rPr>
              <a:t>          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CapEx-OpEx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Security concerns</a:t>
            </a:r>
          </a:p>
          <a:p>
            <a:pPr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Goal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53F823AF-0E09-B914-2F71-F77D3FD1E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r="30489" b="-1"/>
          <a:stretch/>
        </p:blipFill>
        <p:spPr>
          <a:xfrm>
            <a:off x="6312528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107D96-36DB-20FB-1642-0253418DB348}"/>
              </a:ext>
            </a:extLst>
          </p:cNvPr>
          <p:cNvCxnSpPr/>
          <p:nvPr/>
        </p:nvCxnSpPr>
        <p:spPr>
          <a:xfrm>
            <a:off x="143692" y="1198419"/>
            <a:ext cx="278476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8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65CFAD-ACD1-5FF7-89C7-0BA00F415967}"/>
              </a:ext>
            </a:extLst>
          </p:cNvPr>
          <p:cNvSpPr txBox="1"/>
          <p:nvPr/>
        </p:nvSpPr>
        <p:spPr>
          <a:xfrm>
            <a:off x="5334" y="760484"/>
            <a:ext cx="540791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Hub and </a:t>
            </a:r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</a:t>
            </a:r>
            <a:r>
              <a:rPr lang="en-US" sz="28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poke Architecture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2B0B-B4FB-F9D8-51D4-2A0F1435FF4F}"/>
              </a:ext>
            </a:extLst>
          </p:cNvPr>
          <p:cNvSpPr txBox="1"/>
          <p:nvPr/>
        </p:nvSpPr>
        <p:spPr>
          <a:xfrm>
            <a:off x="371094" y="2718054"/>
            <a:ext cx="3908298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96982" y="2828836"/>
            <a:ext cx="53162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Central Management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Cost savings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Overcoming</a:t>
            </a:r>
            <a:r>
              <a:rPr lang="en-US" dirty="0"/>
              <a:t> </a:t>
            </a:r>
            <a:r>
              <a:rPr lang="en-US" sz="2400" dirty="0"/>
              <a:t>subscription</a:t>
            </a:r>
          </a:p>
          <a:p>
            <a:r>
              <a:rPr lang="en-US" dirty="0"/>
              <a:t>     </a:t>
            </a:r>
            <a:r>
              <a:rPr lang="en-US" sz="2400" dirty="0"/>
              <a:t>limits by</a:t>
            </a:r>
            <a:r>
              <a:rPr lang="en-US" dirty="0"/>
              <a:t> </a:t>
            </a:r>
            <a:r>
              <a:rPr lang="en-US" sz="2400" dirty="0"/>
              <a:t>workloads</a:t>
            </a:r>
            <a:r>
              <a:rPr lang="en-US" dirty="0"/>
              <a:t> </a:t>
            </a:r>
            <a:r>
              <a:rPr lang="en-US" sz="2400" dirty="0"/>
              <a:t>isolation</a:t>
            </a: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C97CAF-BAD8-2142-DE69-4083308D5290}"/>
              </a:ext>
            </a:extLst>
          </p:cNvPr>
          <p:cNvCxnSpPr>
            <a:cxnSpLocks/>
          </p:cNvCxnSpPr>
          <p:nvPr/>
        </p:nvCxnSpPr>
        <p:spPr>
          <a:xfrm>
            <a:off x="96982" y="1626873"/>
            <a:ext cx="4890654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81FE51-5A07-6665-3628-8BB50F272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  <p:pic>
        <p:nvPicPr>
          <p:cNvPr id="7" name="Picture 6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89306CF3-E84E-A6BC-49EB-6BF386367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992" y="1626873"/>
            <a:ext cx="7434044" cy="52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0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E85EA9-274C-6B53-DC1A-1CE90D66BA0D}"/>
              </a:ext>
            </a:extLst>
          </p:cNvPr>
          <p:cNvSpPr txBox="1"/>
          <p:nvPr/>
        </p:nvSpPr>
        <p:spPr>
          <a:xfrm>
            <a:off x="646140" y="429030"/>
            <a:ext cx="406302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Company </a:t>
            </a:r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Requirements</a:t>
            </a:r>
            <a:endParaRPr lang="en-US" sz="4000" b="1" kern="1200" dirty="0">
              <a:solidFill>
                <a:schemeClr val="tx2">
                  <a:lumMod val="50000"/>
                  <a:lumOff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10BB3DA-8288-6AEA-FDE8-C19D453FA850}"/>
              </a:ext>
            </a:extLst>
          </p:cNvPr>
          <p:cNvGraphicFramePr/>
          <p:nvPr/>
        </p:nvGraphicFramePr>
        <p:xfrm>
          <a:off x="4344611" y="429030"/>
          <a:ext cx="7149397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A520F8-AB7C-2AC9-22AC-979435121881}"/>
              </a:ext>
            </a:extLst>
          </p:cNvPr>
          <p:cNvCxnSpPr>
            <a:cxnSpLocks/>
          </p:cNvCxnSpPr>
          <p:nvPr/>
        </p:nvCxnSpPr>
        <p:spPr>
          <a:xfrm>
            <a:off x="646140" y="3692236"/>
            <a:ext cx="3053024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BD19439-119F-729F-EFA8-DF804A39B96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65CFAD-ACD1-5FF7-89C7-0BA00F415967}"/>
              </a:ext>
            </a:extLst>
          </p:cNvPr>
          <p:cNvSpPr txBox="1"/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Marketing Spoke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2B0B-B4FB-F9D8-51D4-2A0F1435FF4F}"/>
              </a:ext>
            </a:extLst>
          </p:cNvPr>
          <p:cNvSpPr txBox="1"/>
          <p:nvPr/>
        </p:nvSpPr>
        <p:spPr>
          <a:xfrm>
            <a:off x="371094" y="2718054"/>
            <a:ext cx="3908298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App Service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Storage Account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Blob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Share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" name="Picture 6" descr="A diagram of a marketing system&#10;&#10;Description automatically generated with medium confidence">
            <a:extLst>
              <a:ext uri="{FF2B5EF4-FFF2-40B4-BE49-F238E27FC236}">
                <a16:creationId xmlns:a16="http://schemas.microsoft.com/office/drawing/2014/main" id="{5D79C967-4477-C7BE-781E-68C099A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19" y="2015836"/>
            <a:ext cx="4628480" cy="333754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5616DE-79AD-8133-53F0-0F58EA9EA3EC}"/>
              </a:ext>
            </a:extLst>
          </p:cNvPr>
          <p:cNvCxnSpPr>
            <a:cxnSpLocks/>
          </p:cNvCxnSpPr>
          <p:nvPr/>
        </p:nvCxnSpPr>
        <p:spPr>
          <a:xfrm>
            <a:off x="272067" y="2015836"/>
            <a:ext cx="3053024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6B7317C-47AB-CEB0-432F-636C0F0BEA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083615-F292-5E69-8725-52B4BE0C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42" y="0"/>
            <a:ext cx="818535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267B36-B7D7-0143-99BF-DFC3395FE9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35675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29583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F1C04-C739-6B76-4CA8-994FC99B53B5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Sales Spoke </a:t>
            </a:r>
          </a:p>
        </p:txBody>
      </p:sp>
      <p:graphicFrame>
        <p:nvGraphicFramePr>
          <p:cNvPr id="14" name="Google Shape;627;p19">
            <a:extLst>
              <a:ext uri="{FF2B5EF4-FFF2-40B4-BE49-F238E27FC236}">
                <a16:creationId xmlns:a16="http://schemas.microsoft.com/office/drawing/2014/main" id="{6423A838-11BC-7941-AE65-60C8A371C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84814"/>
              </p:ext>
            </p:extLst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CB5F0A4-0260-B736-F8D7-DE8F32C2C9A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80"/>
          <a:stretch/>
        </p:blipFill>
        <p:spPr>
          <a:xfrm>
            <a:off x="10704827" y="21820"/>
            <a:ext cx="1534209" cy="10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bde6905-3b73-4996-b13b-5f1db14b1f7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BA98617B70EC4CAD9EC8C2002BDC0F" ma:contentTypeVersion="14" ma:contentTypeDescription="Create a new document." ma:contentTypeScope="" ma:versionID="e6150b5af7726da91adc78730e9931e2">
  <xsd:schema xmlns:xsd="http://www.w3.org/2001/XMLSchema" xmlns:xs="http://www.w3.org/2001/XMLSchema" xmlns:p="http://schemas.microsoft.com/office/2006/metadata/properties" xmlns:ns3="16033842-cc64-493e-b40a-e344040f9aa2" xmlns:ns4="7bde6905-3b73-4996-b13b-5f1db14b1f76" targetNamespace="http://schemas.microsoft.com/office/2006/metadata/properties" ma:root="true" ma:fieldsID="7c47384fe393af0c5331c3026fda624f" ns3:_="" ns4:_="">
    <xsd:import namespace="16033842-cc64-493e-b40a-e344040f9aa2"/>
    <xsd:import namespace="7bde6905-3b73-4996-b13b-5f1db14b1f7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ObjectDetectorVersions" minOccurs="0"/>
                <xsd:element ref="ns4:_activity" minOccurs="0"/>
                <xsd:element ref="ns4:MediaServiceSearchProperties" minOccurs="0"/>
                <xsd:element ref="ns4:MediaServiceDateTaken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033842-cc64-493e-b40a-e344040f9aa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e6905-3b73-4996-b13b-5f1db14b1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F2C1A-A5FC-4FB8-B97C-09EAFCE27662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7bde6905-3b73-4996-b13b-5f1db14b1f76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033842-cc64-493e-b40a-e344040f9aa2"/>
  </ds:schemaRefs>
</ds:datastoreItem>
</file>

<file path=customXml/itemProps2.xml><?xml version="1.0" encoding="utf-8"?>
<ds:datastoreItem xmlns:ds="http://schemas.openxmlformats.org/officeDocument/2006/customXml" ds:itemID="{708873E2-5997-4CC8-A057-B4727B56E8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398A7A-C5EE-433E-B2FF-11F2DC0AA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033842-cc64-493e-b40a-e344040f9aa2"/>
    <ds:schemaRef ds:uri="7bde6905-3b73-4996-b13b-5f1db14b1f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607</TotalTime>
  <Words>573</Words>
  <Application>Microsoft Office PowerPoint</Application>
  <PresentationFormat>Widescreen</PresentationFormat>
  <Paragraphs>134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ADLaM Display</vt:lpstr>
      <vt:lpstr>Aptos</vt:lpstr>
      <vt:lpstr>Aptos Display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Monitoring Requirement:   Implement a monitoring solution to track application performance and resource utilization across both on-premises and cloud environments.  </vt:lpstr>
      <vt:lpstr>PowerPoint Presentation</vt:lpstr>
      <vt:lpstr>PowerPoint Presentation</vt:lpstr>
      <vt:lpstr>PowerPoint Presentation</vt:lpstr>
      <vt:lpstr>PowerPoint Presentation</vt:lpstr>
      <vt:lpstr>Final Diagram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Ibrahim</dc:creator>
  <cp:lastModifiedBy>Omar Ibrahim</cp:lastModifiedBy>
  <cp:revision>77</cp:revision>
  <dcterms:created xsi:type="dcterms:W3CDTF">2024-09-25T10:11:39Z</dcterms:created>
  <dcterms:modified xsi:type="dcterms:W3CDTF">2024-10-01T18:57:46Z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0x010100CBBA98617B70EC4CAD9EC8C2002BDC0F</vt:lpwstr>
  </property>
</Properties>
</file>